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notesMasterIdLst>
    <p:notesMasterId r:id="rId31"/>
  </p:notesMasterIdLst>
  <p:sldIdLst>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Lst>
  <p:sldSz cx="8826500" cy="6127750"/>
  <p:notesSz cx="8826500" cy="6127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F3AED-3720-45F8-A2CF-D220E5571278}" v="45" dt="2023-04-03T11:00:44.82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92" autoAdjust="0"/>
  </p:normalViewPr>
  <p:slideViewPr>
    <p:cSldViewPr>
      <p:cViewPr>
        <p:scale>
          <a:sx n="70" d="100"/>
          <a:sy n="70" d="100"/>
        </p:scale>
        <p:origin x="1248" y="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edikte Abrahamsen" userId="1c245384-ced1-4b70-91eb-3fe4c3b75bf1" providerId="ADAL" clId="{901F3AED-3720-45F8-A2CF-D220E5571278}"/>
    <pc:docChg chg="undo redo custSel addSld delSld modSld delMainMaster">
      <pc:chgData name="Benedikte Abrahamsen" userId="1c245384-ced1-4b70-91eb-3fe4c3b75bf1" providerId="ADAL" clId="{901F3AED-3720-45F8-A2CF-D220E5571278}" dt="2023-04-03T11:03:02.657" v="2200" actId="1036"/>
      <pc:docMkLst>
        <pc:docMk/>
      </pc:docMkLst>
      <pc:sldChg chg="del">
        <pc:chgData name="Benedikte Abrahamsen" userId="1c245384-ced1-4b70-91eb-3fe4c3b75bf1" providerId="ADAL" clId="{901F3AED-3720-45F8-A2CF-D220E5571278}" dt="2023-04-03T09:29:24.660" v="14" actId="47"/>
        <pc:sldMkLst>
          <pc:docMk/>
          <pc:sldMk cId="0" sldId="256"/>
        </pc:sldMkLst>
      </pc:sldChg>
      <pc:sldChg chg="del">
        <pc:chgData name="Benedikte Abrahamsen" userId="1c245384-ced1-4b70-91eb-3fe4c3b75bf1" providerId="ADAL" clId="{901F3AED-3720-45F8-A2CF-D220E5571278}" dt="2023-04-03T09:29:54.368" v="25" actId="47"/>
        <pc:sldMkLst>
          <pc:docMk/>
          <pc:sldMk cId="0" sldId="257"/>
        </pc:sldMkLst>
      </pc:sldChg>
      <pc:sldChg chg="del">
        <pc:chgData name="Benedikte Abrahamsen" userId="1c245384-ced1-4b70-91eb-3fe4c3b75bf1" providerId="ADAL" clId="{901F3AED-3720-45F8-A2CF-D220E5571278}" dt="2023-04-03T09:30:21.176" v="36" actId="47"/>
        <pc:sldMkLst>
          <pc:docMk/>
          <pc:sldMk cId="0" sldId="258"/>
        </pc:sldMkLst>
      </pc:sldChg>
      <pc:sldChg chg="del">
        <pc:chgData name="Benedikte Abrahamsen" userId="1c245384-ced1-4b70-91eb-3fe4c3b75bf1" providerId="ADAL" clId="{901F3AED-3720-45F8-A2CF-D220E5571278}" dt="2023-04-03T09:31:04.854" v="45" actId="47"/>
        <pc:sldMkLst>
          <pc:docMk/>
          <pc:sldMk cId="0" sldId="259"/>
        </pc:sldMkLst>
      </pc:sldChg>
      <pc:sldChg chg="del">
        <pc:chgData name="Benedikte Abrahamsen" userId="1c245384-ced1-4b70-91eb-3fe4c3b75bf1" providerId="ADAL" clId="{901F3AED-3720-45F8-A2CF-D220E5571278}" dt="2023-04-03T09:32:10.179" v="87" actId="47"/>
        <pc:sldMkLst>
          <pc:docMk/>
          <pc:sldMk cId="0" sldId="260"/>
        </pc:sldMkLst>
      </pc:sldChg>
      <pc:sldChg chg="del">
        <pc:chgData name="Benedikte Abrahamsen" userId="1c245384-ced1-4b70-91eb-3fe4c3b75bf1" providerId="ADAL" clId="{901F3AED-3720-45F8-A2CF-D220E5571278}" dt="2023-04-03T09:37:44.431" v="142" actId="47"/>
        <pc:sldMkLst>
          <pc:docMk/>
          <pc:sldMk cId="0" sldId="261"/>
        </pc:sldMkLst>
      </pc:sldChg>
      <pc:sldChg chg="del">
        <pc:chgData name="Benedikte Abrahamsen" userId="1c245384-ced1-4b70-91eb-3fe4c3b75bf1" providerId="ADAL" clId="{901F3AED-3720-45F8-A2CF-D220E5571278}" dt="2023-04-03T09:40:47.762" v="181" actId="47"/>
        <pc:sldMkLst>
          <pc:docMk/>
          <pc:sldMk cId="0" sldId="262"/>
        </pc:sldMkLst>
      </pc:sldChg>
      <pc:sldChg chg="del">
        <pc:chgData name="Benedikte Abrahamsen" userId="1c245384-ced1-4b70-91eb-3fe4c3b75bf1" providerId="ADAL" clId="{901F3AED-3720-45F8-A2CF-D220E5571278}" dt="2023-04-03T09:41:04.244" v="184" actId="47"/>
        <pc:sldMkLst>
          <pc:docMk/>
          <pc:sldMk cId="0" sldId="263"/>
        </pc:sldMkLst>
      </pc:sldChg>
      <pc:sldChg chg="del">
        <pc:chgData name="Benedikte Abrahamsen" userId="1c245384-ced1-4b70-91eb-3fe4c3b75bf1" providerId="ADAL" clId="{901F3AED-3720-45F8-A2CF-D220E5571278}" dt="2023-04-03T09:42:10.927" v="294" actId="47"/>
        <pc:sldMkLst>
          <pc:docMk/>
          <pc:sldMk cId="0" sldId="264"/>
        </pc:sldMkLst>
      </pc:sldChg>
      <pc:sldChg chg="del">
        <pc:chgData name="Benedikte Abrahamsen" userId="1c245384-ced1-4b70-91eb-3fe4c3b75bf1" providerId="ADAL" clId="{901F3AED-3720-45F8-A2CF-D220E5571278}" dt="2023-04-03T09:45:26.900" v="599" actId="47"/>
        <pc:sldMkLst>
          <pc:docMk/>
          <pc:sldMk cId="0" sldId="265"/>
        </pc:sldMkLst>
      </pc:sldChg>
      <pc:sldChg chg="del">
        <pc:chgData name="Benedikte Abrahamsen" userId="1c245384-ced1-4b70-91eb-3fe4c3b75bf1" providerId="ADAL" clId="{901F3AED-3720-45F8-A2CF-D220E5571278}" dt="2023-04-03T10:10:08.878" v="657" actId="47"/>
        <pc:sldMkLst>
          <pc:docMk/>
          <pc:sldMk cId="0" sldId="266"/>
        </pc:sldMkLst>
      </pc:sldChg>
      <pc:sldChg chg="del">
        <pc:chgData name="Benedikte Abrahamsen" userId="1c245384-ced1-4b70-91eb-3fe4c3b75bf1" providerId="ADAL" clId="{901F3AED-3720-45F8-A2CF-D220E5571278}" dt="2023-04-03T10:14:26.052" v="686" actId="47"/>
        <pc:sldMkLst>
          <pc:docMk/>
          <pc:sldMk cId="0" sldId="267"/>
        </pc:sldMkLst>
      </pc:sldChg>
      <pc:sldChg chg="del">
        <pc:chgData name="Benedikte Abrahamsen" userId="1c245384-ced1-4b70-91eb-3fe4c3b75bf1" providerId="ADAL" clId="{901F3AED-3720-45F8-A2CF-D220E5571278}" dt="2023-04-03T10:15:34.027" v="753" actId="47"/>
        <pc:sldMkLst>
          <pc:docMk/>
          <pc:sldMk cId="0" sldId="268"/>
        </pc:sldMkLst>
      </pc:sldChg>
      <pc:sldChg chg="del">
        <pc:chgData name="Benedikte Abrahamsen" userId="1c245384-ced1-4b70-91eb-3fe4c3b75bf1" providerId="ADAL" clId="{901F3AED-3720-45F8-A2CF-D220E5571278}" dt="2023-04-03T10:16:31.163" v="791" actId="47"/>
        <pc:sldMkLst>
          <pc:docMk/>
          <pc:sldMk cId="0" sldId="269"/>
        </pc:sldMkLst>
      </pc:sldChg>
      <pc:sldChg chg="del">
        <pc:chgData name="Benedikte Abrahamsen" userId="1c245384-ced1-4b70-91eb-3fe4c3b75bf1" providerId="ADAL" clId="{901F3AED-3720-45F8-A2CF-D220E5571278}" dt="2023-04-03T10:17:30.058" v="827" actId="47"/>
        <pc:sldMkLst>
          <pc:docMk/>
          <pc:sldMk cId="0" sldId="270"/>
        </pc:sldMkLst>
      </pc:sldChg>
      <pc:sldChg chg="add del">
        <pc:chgData name="Benedikte Abrahamsen" userId="1c245384-ced1-4b70-91eb-3fe4c3b75bf1" providerId="ADAL" clId="{901F3AED-3720-45F8-A2CF-D220E5571278}" dt="2023-04-03T10:20:45.789" v="916" actId="47"/>
        <pc:sldMkLst>
          <pc:docMk/>
          <pc:sldMk cId="0" sldId="271"/>
        </pc:sldMkLst>
      </pc:sldChg>
      <pc:sldChg chg="del">
        <pc:chgData name="Benedikte Abrahamsen" userId="1c245384-ced1-4b70-91eb-3fe4c3b75bf1" providerId="ADAL" clId="{901F3AED-3720-45F8-A2CF-D220E5571278}" dt="2023-04-03T10:21:36.099" v="962" actId="47"/>
        <pc:sldMkLst>
          <pc:docMk/>
          <pc:sldMk cId="0" sldId="272"/>
        </pc:sldMkLst>
      </pc:sldChg>
      <pc:sldChg chg="del">
        <pc:chgData name="Benedikte Abrahamsen" userId="1c245384-ced1-4b70-91eb-3fe4c3b75bf1" providerId="ADAL" clId="{901F3AED-3720-45F8-A2CF-D220E5571278}" dt="2023-04-03T10:25:44.084" v="1304" actId="47"/>
        <pc:sldMkLst>
          <pc:docMk/>
          <pc:sldMk cId="0" sldId="273"/>
        </pc:sldMkLst>
      </pc:sldChg>
      <pc:sldChg chg="del">
        <pc:chgData name="Benedikte Abrahamsen" userId="1c245384-ced1-4b70-91eb-3fe4c3b75bf1" providerId="ADAL" clId="{901F3AED-3720-45F8-A2CF-D220E5571278}" dt="2023-04-03T10:26:57.056" v="1441" actId="47"/>
        <pc:sldMkLst>
          <pc:docMk/>
          <pc:sldMk cId="0" sldId="274"/>
        </pc:sldMkLst>
      </pc:sldChg>
      <pc:sldChg chg="del">
        <pc:chgData name="Benedikte Abrahamsen" userId="1c245384-ced1-4b70-91eb-3fe4c3b75bf1" providerId="ADAL" clId="{901F3AED-3720-45F8-A2CF-D220E5571278}" dt="2023-04-03T10:28:26.221" v="1461" actId="47"/>
        <pc:sldMkLst>
          <pc:docMk/>
          <pc:sldMk cId="0" sldId="275"/>
        </pc:sldMkLst>
      </pc:sldChg>
      <pc:sldChg chg="del">
        <pc:chgData name="Benedikte Abrahamsen" userId="1c245384-ced1-4b70-91eb-3fe4c3b75bf1" providerId="ADAL" clId="{901F3AED-3720-45F8-A2CF-D220E5571278}" dt="2023-04-03T10:51:15.853" v="1615" actId="47"/>
        <pc:sldMkLst>
          <pc:docMk/>
          <pc:sldMk cId="0" sldId="276"/>
        </pc:sldMkLst>
      </pc:sldChg>
      <pc:sldChg chg="add del">
        <pc:chgData name="Benedikte Abrahamsen" userId="1c245384-ced1-4b70-91eb-3fe4c3b75bf1" providerId="ADAL" clId="{901F3AED-3720-45F8-A2CF-D220E5571278}" dt="2023-04-03T10:55:13.408" v="1723" actId="47"/>
        <pc:sldMkLst>
          <pc:docMk/>
          <pc:sldMk cId="0" sldId="277"/>
        </pc:sldMkLst>
      </pc:sldChg>
      <pc:sldChg chg="del">
        <pc:chgData name="Benedikte Abrahamsen" userId="1c245384-ced1-4b70-91eb-3fe4c3b75bf1" providerId="ADAL" clId="{901F3AED-3720-45F8-A2CF-D220E5571278}" dt="2023-04-03T10:55:44.133" v="1730" actId="47"/>
        <pc:sldMkLst>
          <pc:docMk/>
          <pc:sldMk cId="0" sldId="278"/>
        </pc:sldMkLst>
      </pc:sldChg>
      <pc:sldChg chg="del">
        <pc:chgData name="Benedikte Abrahamsen" userId="1c245384-ced1-4b70-91eb-3fe4c3b75bf1" providerId="ADAL" clId="{901F3AED-3720-45F8-A2CF-D220E5571278}" dt="2023-04-03T10:56:15.170" v="1739" actId="47"/>
        <pc:sldMkLst>
          <pc:docMk/>
          <pc:sldMk cId="0" sldId="279"/>
        </pc:sldMkLst>
      </pc:sldChg>
      <pc:sldChg chg="del">
        <pc:chgData name="Benedikte Abrahamsen" userId="1c245384-ced1-4b70-91eb-3fe4c3b75bf1" providerId="ADAL" clId="{901F3AED-3720-45F8-A2CF-D220E5571278}" dt="2023-04-03T10:59:40.726" v="2078" actId="47"/>
        <pc:sldMkLst>
          <pc:docMk/>
          <pc:sldMk cId="0" sldId="280"/>
        </pc:sldMkLst>
      </pc:sldChg>
      <pc:sldChg chg="del">
        <pc:chgData name="Benedikte Abrahamsen" userId="1c245384-ced1-4b70-91eb-3fe4c3b75bf1" providerId="ADAL" clId="{901F3AED-3720-45F8-A2CF-D220E5571278}" dt="2023-04-03T11:02:44.330" v="2192" actId="47"/>
        <pc:sldMkLst>
          <pc:docMk/>
          <pc:sldMk cId="0" sldId="281"/>
        </pc:sldMkLst>
      </pc:sldChg>
      <pc:sldChg chg="modSp add del mod setBg">
        <pc:chgData name="Benedikte Abrahamsen" userId="1c245384-ced1-4b70-91eb-3fe4c3b75bf1" providerId="ADAL" clId="{901F3AED-3720-45F8-A2CF-D220E5571278}" dt="2023-04-03T09:29:21.626" v="13" actId="20577"/>
        <pc:sldMkLst>
          <pc:docMk/>
          <pc:sldMk cId="795934892" sldId="282"/>
        </pc:sldMkLst>
        <pc:spChg chg="mod">
          <ac:chgData name="Benedikte Abrahamsen" userId="1c245384-ced1-4b70-91eb-3fe4c3b75bf1" providerId="ADAL" clId="{901F3AED-3720-45F8-A2CF-D220E5571278}" dt="2023-04-03T09:29:21.626" v="13" actId="20577"/>
          <ac:spMkLst>
            <pc:docMk/>
            <pc:sldMk cId="795934892" sldId="282"/>
            <ac:spMk id="5" creationId="{5F92F6F7-5C8F-FCB4-871F-FA37ECC787C8}"/>
          </ac:spMkLst>
        </pc:spChg>
      </pc:sldChg>
      <pc:sldChg chg="modSp add mod">
        <pc:chgData name="Benedikte Abrahamsen" userId="1c245384-ced1-4b70-91eb-3fe4c3b75bf1" providerId="ADAL" clId="{901F3AED-3720-45F8-A2CF-D220E5571278}" dt="2023-04-03T09:29:52.958" v="24" actId="20577"/>
        <pc:sldMkLst>
          <pc:docMk/>
          <pc:sldMk cId="1976200854" sldId="283"/>
        </pc:sldMkLst>
        <pc:spChg chg="mod">
          <ac:chgData name="Benedikte Abrahamsen" userId="1c245384-ced1-4b70-91eb-3fe4c3b75bf1" providerId="ADAL" clId="{901F3AED-3720-45F8-A2CF-D220E5571278}" dt="2023-04-03T09:29:34.347" v="19" actId="20577"/>
          <ac:spMkLst>
            <pc:docMk/>
            <pc:sldMk cId="1976200854" sldId="283"/>
            <ac:spMk id="2" creationId="{F5AB6DD5-198E-AF54-1095-EAEA78E9B039}"/>
          </ac:spMkLst>
        </pc:spChg>
        <pc:spChg chg="mod">
          <ac:chgData name="Benedikte Abrahamsen" userId="1c245384-ced1-4b70-91eb-3fe4c3b75bf1" providerId="ADAL" clId="{901F3AED-3720-45F8-A2CF-D220E5571278}" dt="2023-04-03T09:29:52.958" v="24" actId="20577"/>
          <ac:spMkLst>
            <pc:docMk/>
            <pc:sldMk cId="1976200854" sldId="283"/>
            <ac:spMk id="3" creationId="{F8CBE4F9-79F8-07DF-8BC6-5BD034C058D2}"/>
          </ac:spMkLst>
        </pc:spChg>
      </pc:sldChg>
      <pc:sldChg chg="modSp add mod">
        <pc:chgData name="Benedikte Abrahamsen" userId="1c245384-ced1-4b70-91eb-3fe4c3b75bf1" providerId="ADAL" clId="{901F3AED-3720-45F8-A2CF-D220E5571278}" dt="2023-04-03T09:30:18.081" v="35" actId="27636"/>
        <pc:sldMkLst>
          <pc:docMk/>
          <pc:sldMk cId="3828203145" sldId="284"/>
        </pc:sldMkLst>
        <pc:spChg chg="mod">
          <ac:chgData name="Benedikte Abrahamsen" userId="1c245384-ced1-4b70-91eb-3fe4c3b75bf1" providerId="ADAL" clId="{901F3AED-3720-45F8-A2CF-D220E5571278}" dt="2023-04-03T09:30:04.985" v="30" actId="20577"/>
          <ac:spMkLst>
            <pc:docMk/>
            <pc:sldMk cId="3828203145" sldId="284"/>
            <ac:spMk id="2" creationId="{F5AB6DD5-198E-AF54-1095-EAEA78E9B039}"/>
          </ac:spMkLst>
        </pc:spChg>
        <pc:spChg chg="mod">
          <ac:chgData name="Benedikte Abrahamsen" userId="1c245384-ced1-4b70-91eb-3fe4c3b75bf1" providerId="ADAL" clId="{901F3AED-3720-45F8-A2CF-D220E5571278}" dt="2023-04-03T09:30:18.081" v="35" actId="27636"/>
          <ac:spMkLst>
            <pc:docMk/>
            <pc:sldMk cId="3828203145" sldId="284"/>
            <ac:spMk id="3" creationId="{F8CBE4F9-79F8-07DF-8BC6-5BD034C058D2}"/>
          </ac:spMkLst>
        </pc:spChg>
      </pc:sldChg>
      <pc:sldChg chg="modSp add mod">
        <pc:chgData name="Benedikte Abrahamsen" userId="1c245384-ced1-4b70-91eb-3fe4c3b75bf1" providerId="ADAL" clId="{901F3AED-3720-45F8-A2CF-D220E5571278}" dt="2023-04-03T09:31:00.267" v="44" actId="20577"/>
        <pc:sldMkLst>
          <pc:docMk/>
          <pc:sldMk cId="3585612771" sldId="285"/>
        </pc:sldMkLst>
        <pc:spChg chg="mod">
          <ac:chgData name="Benedikte Abrahamsen" userId="1c245384-ced1-4b70-91eb-3fe4c3b75bf1" providerId="ADAL" clId="{901F3AED-3720-45F8-A2CF-D220E5571278}" dt="2023-04-03T09:31:00.267" v="44" actId="20577"/>
          <ac:spMkLst>
            <pc:docMk/>
            <pc:sldMk cId="3585612771" sldId="285"/>
            <ac:spMk id="3" creationId="{F8CBE4F9-79F8-07DF-8BC6-5BD034C058D2}"/>
          </ac:spMkLst>
        </pc:spChg>
      </pc:sldChg>
      <pc:sldChg chg="modSp add mod">
        <pc:chgData name="Benedikte Abrahamsen" userId="1c245384-ced1-4b70-91eb-3fe4c3b75bf1" providerId="ADAL" clId="{901F3AED-3720-45F8-A2CF-D220E5571278}" dt="2023-04-03T09:37:05.666" v="108" actId="12"/>
        <pc:sldMkLst>
          <pc:docMk/>
          <pc:sldMk cId="1204898763" sldId="286"/>
        </pc:sldMkLst>
        <pc:spChg chg="mod">
          <ac:chgData name="Benedikte Abrahamsen" userId="1c245384-ced1-4b70-91eb-3fe4c3b75bf1" providerId="ADAL" clId="{901F3AED-3720-45F8-A2CF-D220E5571278}" dt="2023-04-03T09:31:25.735" v="48" actId="20577"/>
          <ac:spMkLst>
            <pc:docMk/>
            <pc:sldMk cId="1204898763" sldId="286"/>
            <ac:spMk id="2" creationId="{A0E9D19A-A3B3-134A-7B11-A158FA02E7A1}"/>
          </ac:spMkLst>
        </pc:spChg>
        <pc:spChg chg="mod">
          <ac:chgData name="Benedikte Abrahamsen" userId="1c245384-ced1-4b70-91eb-3fe4c3b75bf1" providerId="ADAL" clId="{901F3AED-3720-45F8-A2CF-D220E5571278}" dt="2023-04-03T09:37:05.666" v="108" actId="12"/>
          <ac:spMkLst>
            <pc:docMk/>
            <pc:sldMk cId="1204898763" sldId="286"/>
            <ac:spMk id="3" creationId="{43A7B18F-10B9-F354-738B-C45D6DEAAD39}"/>
          </ac:spMkLst>
        </pc:spChg>
      </pc:sldChg>
      <pc:sldChg chg="modSp add mod">
        <pc:chgData name="Benedikte Abrahamsen" userId="1c245384-ced1-4b70-91eb-3fe4c3b75bf1" providerId="ADAL" clId="{901F3AED-3720-45F8-A2CF-D220E5571278}" dt="2023-04-03T09:37:36.205" v="141" actId="20577"/>
        <pc:sldMkLst>
          <pc:docMk/>
          <pc:sldMk cId="3702173817" sldId="287"/>
        </pc:sldMkLst>
        <pc:spChg chg="mod">
          <ac:chgData name="Benedikte Abrahamsen" userId="1c245384-ced1-4b70-91eb-3fe4c3b75bf1" providerId="ADAL" clId="{901F3AED-3720-45F8-A2CF-D220E5571278}" dt="2023-04-03T09:37:36.205" v="141" actId="20577"/>
          <ac:spMkLst>
            <pc:docMk/>
            <pc:sldMk cId="3702173817" sldId="287"/>
            <ac:spMk id="3" creationId="{43A7B18F-10B9-F354-738B-C45D6DEAAD39}"/>
          </ac:spMkLst>
        </pc:spChg>
      </pc:sldChg>
      <pc:sldChg chg="modSp add mod">
        <pc:chgData name="Benedikte Abrahamsen" userId="1c245384-ced1-4b70-91eb-3fe4c3b75bf1" providerId="ADAL" clId="{901F3AED-3720-45F8-A2CF-D220E5571278}" dt="2023-04-03T09:40:45.382" v="180" actId="20577"/>
        <pc:sldMkLst>
          <pc:docMk/>
          <pc:sldMk cId="1263852836" sldId="288"/>
        </pc:sldMkLst>
        <pc:spChg chg="mod">
          <ac:chgData name="Benedikte Abrahamsen" userId="1c245384-ced1-4b70-91eb-3fe4c3b75bf1" providerId="ADAL" clId="{901F3AED-3720-45F8-A2CF-D220E5571278}" dt="2023-04-03T09:40:45.382" v="180" actId="20577"/>
          <ac:spMkLst>
            <pc:docMk/>
            <pc:sldMk cId="1263852836" sldId="288"/>
            <ac:spMk id="3" creationId="{43A7B18F-10B9-F354-738B-C45D6DEAAD39}"/>
          </ac:spMkLst>
        </pc:spChg>
      </pc:sldChg>
      <pc:sldChg chg="modSp add mod">
        <pc:chgData name="Benedikte Abrahamsen" userId="1c245384-ced1-4b70-91eb-3fe4c3b75bf1" providerId="ADAL" clId="{901F3AED-3720-45F8-A2CF-D220E5571278}" dt="2023-04-03T09:41:12.673" v="186" actId="20577"/>
        <pc:sldMkLst>
          <pc:docMk/>
          <pc:sldMk cId="1290262398" sldId="289"/>
        </pc:sldMkLst>
        <pc:spChg chg="mod">
          <ac:chgData name="Benedikte Abrahamsen" userId="1c245384-ced1-4b70-91eb-3fe4c3b75bf1" providerId="ADAL" clId="{901F3AED-3720-45F8-A2CF-D220E5571278}" dt="2023-04-03T09:41:12.673" v="186" actId="20577"/>
          <ac:spMkLst>
            <pc:docMk/>
            <pc:sldMk cId="1290262398" sldId="289"/>
            <ac:spMk id="2" creationId="{A0E9D19A-A3B3-134A-7B11-A158FA02E7A1}"/>
          </ac:spMkLst>
        </pc:spChg>
        <pc:spChg chg="mod">
          <ac:chgData name="Benedikte Abrahamsen" userId="1c245384-ced1-4b70-91eb-3fe4c3b75bf1" providerId="ADAL" clId="{901F3AED-3720-45F8-A2CF-D220E5571278}" dt="2023-04-03T09:41:02.063" v="183" actId="20577"/>
          <ac:spMkLst>
            <pc:docMk/>
            <pc:sldMk cId="1290262398" sldId="289"/>
            <ac:spMk id="3" creationId="{43A7B18F-10B9-F354-738B-C45D6DEAAD39}"/>
          </ac:spMkLst>
        </pc:spChg>
      </pc:sldChg>
      <pc:sldChg chg="modSp add mod modNotesTx">
        <pc:chgData name="Benedikte Abrahamsen" userId="1c245384-ced1-4b70-91eb-3fe4c3b75bf1" providerId="ADAL" clId="{901F3AED-3720-45F8-A2CF-D220E5571278}" dt="2023-04-03T09:42:06.440" v="293" actId="20577"/>
        <pc:sldMkLst>
          <pc:docMk/>
          <pc:sldMk cId="2032633408" sldId="290"/>
        </pc:sldMkLst>
        <pc:spChg chg="mod">
          <ac:chgData name="Benedikte Abrahamsen" userId="1c245384-ced1-4b70-91eb-3fe4c3b75bf1" providerId="ADAL" clId="{901F3AED-3720-45F8-A2CF-D220E5571278}" dt="2023-04-03T09:42:04.792" v="292" actId="20577"/>
          <ac:spMkLst>
            <pc:docMk/>
            <pc:sldMk cId="2032633408" sldId="290"/>
            <ac:spMk id="3" creationId="{43A7B18F-10B9-F354-738B-C45D6DEAAD39}"/>
          </ac:spMkLst>
        </pc:spChg>
      </pc:sldChg>
      <pc:sldChg chg="addSp modSp add mod modClrScheme chgLayout modNotesTx">
        <pc:chgData name="Benedikte Abrahamsen" userId="1c245384-ced1-4b70-91eb-3fe4c3b75bf1" providerId="ADAL" clId="{901F3AED-3720-45F8-A2CF-D220E5571278}" dt="2023-04-03T09:45:19.597" v="598" actId="27636"/>
        <pc:sldMkLst>
          <pc:docMk/>
          <pc:sldMk cId="4158913904" sldId="291"/>
        </pc:sldMkLst>
        <pc:spChg chg="mod ord">
          <ac:chgData name="Benedikte Abrahamsen" userId="1c245384-ced1-4b70-91eb-3fe4c3b75bf1" providerId="ADAL" clId="{901F3AED-3720-45F8-A2CF-D220E5571278}" dt="2023-04-03T09:42:36.312" v="332" actId="700"/>
          <ac:spMkLst>
            <pc:docMk/>
            <pc:sldMk cId="4158913904" sldId="291"/>
            <ac:spMk id="2" creationId="{A0E9D19A-A3B3-134A-7B11-A158FA02E7A1}"/>
          </ac:spMkLst>
        </pc:spChg>
        <pc:spChg chg="mod ord">
          <ac:chgData name="Benedikte Abrahamsen" userId="1c245384-ced1-4b70-91eb-3fe4c3b75bf1" providerId="ADAL" clId="{901F3AED-3720-45F8-A2CF-D220E5571278}" dt="2023-04-03T09:45:19.589" v="597" actId="27636"/>
          <ac:spMkLst>
            <pc:docMk/>
            <pc:sldMk cId="4158913904" sldId="291"/>
            <ac:spMk id="3" creationId="{43A7B18F-10B9-F354-738B-C45D6DEAAD39}"/>
          </ac:spMkLst>
        </pc:spChg>
        <pc:spChg chg="add mod ord">
          <ac:chgData name="Benedikte Abrahamsen" userId="1c245384-ced1-4b70-91eb-3fe4c3b75bf1" providerId="ADAL" clId="{901F3AED-3720-45F8-A2CF-D220E5571278}" dt="2023-04-03T09:45:19.597" v="598" actId="27636"/>
          <ac:spMkLst>
            <pc:docMk/>
            <pc:sldMk cId="4158913904" sldId="291"/>
            <ac:spMk id="4" creationId="{AC0C421F-2F99-851A-5BE7-7C886B6359D2}"/>
          </ac:spMkLst>
        </pc:spChg>
      </pc:sldChg>
      <pc:sldChg chg="modSp add mod">
        <pc:chgData name="Benedikte Abrahamsen" userId="1c245384-ced1-4b70-91eb-3fe4c3b75bf1" providerId="ADAL" clId="{901F3AED-3720-45F8-A2CF-D220E5571278}" dt="2023-04-03T10:14:19.357" v="675" actId="20577"/>
        <pc:sldMkLst>
          <pc:docMk/>
          <pc:sldMk cId="1546786504" sldId="292"/>
        </pc:sldMkLst>
        <pc:spChg chg="mod">
          <ac:chgData name="Benedikte Abrahamsen" userId="1c245384-ced1-4b70-91eb-3fe4c3b75bf1" providerId="ADAL" clId="{901F3AED-3720-45F8-A2CF-D220E5571278}" dt="2023-04-03T10:14:19.357" v="675" actId="20577"/>
          <ac:spMkLst>
            <pc:docMk/>
            <pc:sldMk cId="1546786504" sldId="292"/>
            <ac:spMk id="2" creationId="{A0E9D19A-A3B3-134A-7B11-A158FA02E7A1}"/>
          </ac:spMkLst>
        </pc:spChg>
        <pc:spChg chg="mod">
          <ac:chgData name="Benedikte Abrahamsen" userId="1c245384-ced1-4b70-91eb-3fe4c3b75bf1" providerId="ADAL" clId="{901F3AED-3720-45F8-A2CF-D220E5571278}" dt="2023-04-03T10:10:05.969" v="656" actId="12"/>
          <ac:spMkLst>
            <pc:docMk/>
            <pc:sldMk cId="1546786504" sldId="292"/>
            <ac:spMk id="3" creationId="{43A7B18F-10B9-F354-738B-C45D6DEAAD39}"/>
          </ac:spMkLst>
        </pc:spChg>
      </pc:sldChg>
      <pc:sldChg chg="addSp delSp modSp new mod modClrScheme chgLayout">
        <pc:chgData name="Benedikte Abrahamsen" userId="1c245384-ced1-4b70-91eb-3fe4c3b75bf1" providerId="ADAL" clId="{901F3AED-3720-45F8-A2CF-D220E5571278}" dt="2023-04-03T10:14:23.734" v="685" actId="20577"/>
        <pc:sldMkLst>
          <pc:docMk/>
          <pc:sldMk cId="1126054476" sldId="293"/>
        </pc:sldMkLst>
        <pc:spChg chg="del mod ord">
          <ac:chgData name="Benedikte Abrahamsen" userId="1c245384-ced1-4b70-91eb-3fe4c3b75bf1" providerId="ADAL" clId="{901F3AED-3720-45F8-A2CF-D220E5571278}" dt="2023-04-03T10:13:57.536" v="659" actId="700"/>
          <ac:spMkLst>
            <pc:docMk/>
            <pc:sldMk cId="1126054476" sldId="293"/>
            <ac:spMk id="2" creationId="{C2AC965C-8BAE-61A4-10E3-4DC99AB92AC6}"/>
          </ac:spMkLst>
        </pc:spChg>
        <pc:spChg chg="del mod ord">
          <ac:chgData name="Benedikte Abrahamsen" userId="1c245384-ced1-4b70-91eb-3fe4c3b75bf1" providerId="ADAL" clId="{901F3AED-3720-45F8-A2CF-D220E5571278}" dt="2023-04-03T10:13:57.536" v="659" actId="700"/>
          <ac:spMkLst>
            <pc:docMk/>
            <pc:sldMk cId="1126054476" sldId="293"/>
            <ac:spMk id="3" creationId="{2334BF34-FCD5-3C99-CF4D-4AA9301E58B6}"/>
          </ac:spMkLst>
        </pc:spChg>
        <pc:spChg chg="add mod ord">
          <ac:chgData name="Benedikte Abrahamsen" userId="1c245384-ced1-4b70-91eb-3fe4c3b75bf1" providerId="ADAL" clId="{901F3AED-3720-45F8-A2CF-D220E5571278}" dt="2023-04-03T10:14:23.734" v="685" actId="20577"/>
          <ac:spMkLst>
            <pc:docMk/>
            <pc:sldMk cId="1126054476" sldId="293"/>
            <ac:spMk id="4" creationId="{26CA3DFE-42B8-2EF3-C66B-9AC43E86465D}"/>
          </ac:spMkLst>
        </pc:spChg>
        <pc:spChg chg="add del mod ord">
          <ac:chgData name="Benedikte Abrahamsen" userId="1c245384-ced1-4b70-91eb-3fe4c3b75bf1" providerId="ADAL" clId="{901F3AED-3720-45F8-A2CF-D220E5571278}" dt="2023-04-03T10:14:01.073" v="661"/>
          <ac:spMkLst>
            <pc:docMk/>
            <pc:sldMk cId="1126054476" sldId="293"/>
            <ac:spMk id="5" creationId="{62CE054F-D151-5F06-97EA-E8DDC01BFF38}"/>
          </ac:spMkLst>
        </pc:spChg>
        <pc:spChg chg="add del mod ord">
          <ac:chgData name="Benedikte Abrahamsen" userId="1c245384-ced1-4b70-91eb-3fe4c3b75bf1" providerId="ADAL" clId="{901F3AED-3720-45F8-A2CF-D220E5571278}" dt="2023-04-03T10:14:04.304" v="663"/>
          <ac:spMkLst>
            <pc:docMk/>
            <pc:sldMk cId="1126054476" sldId="293"/>
            <ac:spMk id="6" creationId="{E86027D6-50C9-8AE2-9FA4-747AABEF9DC7}"/>
          </ac:spMkLst>
        </pc:spChg>
        <pc:picChg chg="add mod">
          <ac:chgData name="Benedikte Abrahamsen" userId="1c245384-ced1-4b70-91eb-3fe4c3b75bf1" providerId="ADAL" clId="{901F3AED-3720-45F8-A2CF-D220E5571278}" dt="2023-04-03T10:14:01.073" v="661"/>
          <ac:picMkLst>
            <pc:docMk/>
            <pc:sldMk cId="1126054476" sldId="293"/>
            <ac:picMk id="7" creationId="{D9578A16-2E3E-F8AF-ADFA-86D6B2498B5A}"/>
          </ac:picMkLst>
        </pc:picChg>
        <pc:picChg chg="add mod">
          <ac:chgData name="Benedikte Abrahamsen" userId="1c245384-ced1-4b70-91eb-3fe4c3b75bf1" providerId="ADAL" clId="{901F3AED-3720-45F8-A2CF-D220E5571278}" dt="2023-04-03T10:14:04.304" v="663"/>
          <ac:picMkLst>
            <pc:docMk/>
            <pc:sldMk cId="1126054476" sldId="293"/>
            <ac:picMk id="8" creationId="{3C73D9DB-A911-9B42-6DC9-5F25FAE696BC}"/>
          </ac:picMkLst>
        </pc:picChg>
      </pc:sldChg>
      <pc:sldChg chg="new del">
        <pc:chgData name="Benedikte Abrahamsen" userId="1c245384-ced1-4b70-91eb-3fe4c3b75bf1" providerId="ADAL" clId="{901F3AED-3720-45F8-A2CF-D220E5571278}" dt="2023-04-03T10:14:41.827" v="688" actId="47"/>
        <pc:sldMkLst>
          <pc:docMk/>
          <pc:sldMk cId="135938675" sldId="294"/>
        </pc:sldMkLst>
      </pc:sldChg>
      <pc:sldChg chg="addSp modSp add mod">
        <pc:chgData name="Benedikte Abrahamsen" userId="1c245384-ced1-4b70-91eb-3fe4c3b75bf1" providerId="ADAL" clId="{901F3AED-3720-45F8-A2CF-D220E5571278}" dt="2023-04-03T10:15:24.779" v="752"/>
        <pc:sldMkLst>
          <pc:docMk/>
          <pc:sldMk cId="1710498644" sldId="294"/>
        </pc:sldMkLst>
        <pc:spChg chg="mod">
          <ac:chgData name="Benedikte Abrahamsen" userId="1c245384-ced1-4b70-91eb-3fe4c3b75bf1" providerId="ADAL" clId="{901F3AED-3720-45F8-A2CF-D220E5571278}" dt="2023-04-03T10:14:51.190" v="723" actId="20577"/>
          <ac:spMkLst>
            <pc:docMk/>
            <pc:sldMk cId="1710498644" sldId="294"/>
            <ac:spMk id="2" creationId="{A0E9D19A-A3B3-134A-7B11-A158FA02E7A1}"/>
          </ac:spMkLst>
        </pc:spChg>
        <pc:spChg chg="mod">
          <ac:chgData name="Benedikte Abrahamsen" userId="1c245384-ced1-4b70-91eb-3fe4c3b75bf1" providerId="ADAL" clId="{901F3AED-3720-45F8-A2CF-D220E5571278}" dt="2023-04-03T10:15:17.565" v="751" actId="20577"/>
          <ac:spMkLst>
            <pc:docMk/>
            <pc:sldMk cId="1710498644" sldId="294"/>
            <ac:spMk id="3" creationId="{43A7B18F-10B9-F354-738B-C45D6DEAAD39}"/>
          </ac:spMkLst>
        </pc:spChg>
        <pc:picChg chg="add mod">
          <ac:chgData name="Benedikte Abrahamsen" userId="1c245384-ced1-4b70-91eb-3fe4c3b75bf1" providerId="ADAL" clId="{901F3AED-3720-45F8-A2CF-D220E5571278}" dt="2023-04-03T10:15:24.779" v="752"/>
          <ac:picMkLst>
            <pc:docMk/>
            <pc:sldMk cId="1710498644" sldId="294"/>
            <ac:picMk id="4" creationId="{B9017C62-4B5E-FA62-D5F4-441DC262D8EF}"/>
          </ac:picMkLst>
        </pc:picChg>
      </pc:sldChg>
      <pc:sldChg chg="addSp delSp modSp add mod modClrScheme chgLayout">
        <pc:chgData name="Benedikte Abrahamsen" userId="1c245384-ced1-4b70-91eb-3fe4c3b75bf1" providerId="ADAL" clId="{901F3AED-3720-45F8-A2CF-D220E5571278}" dt="2023-04-03T10:17:14.469" v="812" actId="5793"/>
        <pc:sldMkLst>
          <pc:docMk/>
          <pc:sldMk cId="4183995522" sldId="295"/>
        </pc:sldMkLst>
        <pc:spChg chg="mod ord">
          <ac:chgData name="Benedikte Abrahamsen" userId="1c245384-ced1-4b70-91eb-3fe4c3b75bf1" providerId="ADAL" clId="{901F3AED-3720-45F8-A2CF-D220E5571278}" dt="2023-04-03T10:16:17.228" v="786" actId="700"/>
          <ac:spMkLst>
            <pc:docMk/>
            <pc:sldMk cId="4183995522" sldId="295"/>
            <ac:spMk id="2" creationId="{A0E9D19A-A3B3-134A-7B11-A158FA02E7A1}"/>
          </ac:spMkLst>
        </pc:spChg>
        <pc:spChg chg="mod ord">
          <ac:chgData name="Benedikte Abrahamsen" userId="1c245384-ced1-4b70-91eb-3fe4c3b75bf1" providerId="ADAL" clId="{901F3AED-3720-45F8-A2CF-D220E5571278}" dt="2023-04-03T10:17:14.469" v="812" actId="5793"/>
          <ac:spMkLst>
            <pc:docMk/>
            <pc:sldMk cId="4183995522" sldId="295"/>
            <ac:spMk id="3" creationId="{43A7B18F-10B9-F354-738B-C45D6DEAAD39}"/>
          </ac:spMkLst>
        </pc:spChg>
        <pc:spChg chg="add del mod ord">
          <ac:chgData name="Benedikte Abrahamsen" userId="1c245384-ced1-4b70-91eb-3fe4c3b75bf1" providerId="ADAL" clId="{901F3AED-3720-45F8-A2CF-D220E5571278}" dt="2023-04-03T10:16:18.696" v="788"/>
          <ac:spMkLst>
            <pc:docMk/>
            <pc:sldMk cId="4183995522" sldId="295"/>
            <ac:spMk id="6" creationId="{4D52182B-ED6F-F6A0-36EF-C6A978BC5B66}"/>
          </ac:spMkLst>
        </pc:spChg>
        <pc:picChg chg="del">
          <ac:chgData name="Benedikte Abrahamsen" userId="1c245384-ced1-4b70-91eb-3fe4c3b75bf1" providerId="ADAL" clId="{901F3AED-3720-45F8-A2CF-D220E5571278}" dt="2023-04-03T10:16:12.092" v="783" actId="478"/>
          <ac:picMkLst>
            <pc:docMk/>
            <pc:sldMk cId="4183995522" sldId="295"/>
            <ac:picMk id="4" creationId="{B9017C62-4B5E-FA62-D5F4-441DC262D8EF}"/>
          </ac:picMkLst>
        </pc:picChg>
        <pc:picChg chg="add del mod">
          <ac:chgData name="Benedikte Abrahamsen" userId="1c245384-ced1-4b70-91eb-3fe4c3b75bf1" providerId="ADAL" clId="{901F3AED-3720-45F8-A2CF-D220E5571278}" dt="2023-04-03T10:16:13.836" v="785" actId="478"/>
          <ac:picMkLst>
            <pc:docMk/>
            <pc:sldMk cId="4183995522" sldId="295"/>
            <ac:picMk id="5" creationId="{A2574627-1D8D-E5E4-AA9A-09B49BDDBAB1}"/>
          </ac:picMkLst>
        </pc:picChg>
        <pc:picChg chg="add mod">
          <ac:chgData name="Benedikte Abrahamsen" userId="1c245384-ced1-4b70-91eb-3fe4c3b75bf1" providerId="ADAL" clId="{901F3AED-3720-45F8-A2CF-D220E5571278}" dt="2023-04-03T10:16:26.164" v="790" actId="1076"/>
          <ac:picMkLst>
            <pc:docMk/>
            <pc:sldMk cId="4183995522" sldId="295"/>
            <ac:picMk id="7" creationId="{FAC9C591-FAA8-B277-1EDF-8BFDF5DEBBFE}"/>
          </ac:picMkLst>
        </pc:picChg>
      </pc:sldChg>
      <pc:sldChg chg="addSp delSp modSp add mod">
        <pc:chgData name="Benedikte Abrahamsen" userId="1c245384-ced1-4b70-91eb-3fe4c3b75bf1" providerId="ADAL" clId="{901F3AED-3720-45F8-A2CF-D220E5571278}" dt="2023-04-03T10:17:27.670" v="826" actId="20577"/>
        <pc:sldMkLst>
          <pc:docMk/>
          <pc:sldMk cId="832087648" sldId="296"/>
        </pc:sldMkLst>
        <pc:spChg chg="mod">
          <ac:chgData name="Benedikte Abrahamsen" userId="1c245384-ced1-4b70-91eb-3fe4c3b75bf1" providerId="ADAL" clId="{901F3AED-3720-45F8-A2CF-D220E5571278}" dt="2023-04-03T10:16:43.750" v="805" actId="20577"/>
          <ac:spMkLst>
            <pc:docMk/>
            <pc:sldMk cId="832087648" sldId="296"/>
            <ac:spMk id="2" creationId="{A0E9D19A-A3B3-134A-7B11-A158FA02E7A1}"/>
          </ac:spMkLst>
        </pc:spChg>
        <pc:spChg chg="mod">
          <ac:chgData name="Benedikte Abrahamsen" userId="1c245384-ced1-4b70-91eb-3fe4c3b75bf1" providerId="ADAL" clId="{901F3AED-3720-45F8-A2CF-D220E5571278}" dt="2023-04-03T10:17:27.670" v="826" actId="20577"/>
          <ac:spMkLst>
            <pc:docMk/>
            <pc:sldMk cId="832087648" sldId="296"/>
            <ac:spMk id="3" creationId="{43A7B18F-10B9-F354-738B-C45D6DEAAD39}"/>
          </ac:spMkLst>
        </pc:spChg>
        <pc:spChg chg="add del mod">
          <ac:chgData name="Benedikte Abrahamsen" userId="1c245384-ced1-4b70-91eb-3fe4c3b75bf1" providerId="ADAL" clId="{901F3AED-3720-45F8-A2CF-D220E5571278}" dt="2023-04-03T10:16:48.966" v="808"/>
          <ac:spMkLst>
            <pc:docMk/>
            <pc:sldMk cId="832087648" sldId="296"/>
            <ac:spMk id="5" creationId="{F85F8C4F-C5DE-890F-C54B-0E9B0E222D1B}"/>
          </ac:spMkLst>
        </pc:spChg>
        <pc:picChg chg="add mod">
          <ac:chgData name="Benedikte Abrahamsen" userId="1c245384-ced1-4b70-91eb-3fe4c3b75bf1" providerId="ADAL" clId="{901F3AED-3720-45F8-A2CF-D220E5571278}" dt="2023-04-03T10:16:48.966" v="808"/>
          <ac:picMkLst>
            <pc:docMk/>
            <pc:sldMk cId="832087648" sldId="296"/>
            <ac:picMk id="6" creationId="{BD5A3418-3609-3B22-21D8-EBC2E7A981C4}"/>
          </ac:picMkLst>
        </pc:picChg>
        <pc:picChg chg="del">
          <ac:chgData name="Benedikte Abrahamsen" userId="1c245384-ced1-4b70-91eb-3fe4c3b75bf1" providerId="ADAL" clId="{901F3AED-3720-45F8-A2CF-D220E5571278}" dt="2023-04-03T10:16:47.792" v="806" actId="478"/>
          <ac:picMkLst>
            <pc:docMk/>
            <pc:sldMk cId="832087648" sldId="296"/>
            <ac:picMk id="7" creationId="{FAC9C591-FAA8-B277-1EDF-8BFDF5DEBBFE}"/>
          </ac:picMkLst>
        </pc:picChg>
      </pc:sldChg>
      <pc:sldChg chg="addSp delSp modSp add mod modClrScheme chgLayout modNotesTx">
        <pc:chgData name="Benedikte Abrahamsen" userId="1c245384-ced1-4b70-91eb-3fe4c3b75bf1" providerId="ADAL" clId="{901F3AED-3720-45F8-A2CF-D220E5571278}" dt="2023-04-03T10:21:01.970" v="919" actId="1076"/>
        <pc:sldMkLst>
          <pc:docMk/>
          <pc:sldMk cId="2766400589" sldId="297"/>
        </pc:sldMkLst>
        <pc:spChg chg="mod ord">
          <ac:chgData name="Benedikte Abrahamsen" userId="1c245384-ced1-4b70-91eb-3fe4c3b75bf1" providerId="ADAL" clId="{901F3AED-3720-45F8-A2CF-D220E5571278}" dt="2023-04-03T10:17:47.319" v="829" actId="700"/>
          <ac:spMkLst>
            <pc:docMk/>
            <pc:sldMk cId="2766400589" sldId="297"/>
            <ac:spMk id="2" creationId="{A0E9D19A-A3B3-134A-7B11-A158FA02E7A1}"/>
          </ac:spMkLst>
        </pc:spChg>
        <pc:spChg chg="del mod ord">
          <ac:chgData name="Benedikte Abrahamsen" userId="1c245384-ced1-4b70-91eb-3fe4c3b75bf1" providerId="ADAL" clId="{901F3AED-3720-45F8-A2CF-D220E5571278}" dt="2023-04-03T10:18:11.972" v="836" actId="478"/>
          <ac:spMkLst>
            <pc:docMk/>
            <pc:sldMk cId="2766400589" sldId="297"/>
            <ac:spMk id="3" creationId="{43A7B18F-10B9-F354-738B-C45D6DEAAD39}"/>
          </ac:spMkLst>
        </pc:spChg>
        <pc:spChg chg="add del">
          <ac:chgData name="Benedikte Abrahamsen" userId="1c245384-ced1-4b70-91eb-3fe4c3b75bf1" providerId="ADAL" clId="{901F3AED-3720-45F8-A2CF-D220E5571278}" dt="2023-04-03T10:18:35.765" v="840" actId="478"/>
          <ac:spMkLst>
            <pc:docMk/>
            <pc:sldMk cId="2766400589" sldId="297"/>
            <ac:spMk id="8" creationId="{A0B6764C-D99F-664B-D2A7-64D6EF5E5C6F}"/>
          </ac:spMkLst>
        </pc:spChg>
        <pc:spChg chg="add del mod">
          <ac:chgData name="Benedikte Abrahamsen" userId="1c245384-ced1-4b70-91eb-3fe4c3b75bf1" providerId="ADAL" clId="{901F3AED-3720-45F8-A2CF-D220E5571278}" dt="2023-04-03T10:18:47.209" v="843"/>
          <ac:spMkLst>
            <pc:docMk/>
            <pc:sldMk cId="2766400589" sldId="297"/>
            <ac:spMk id="9" creationId="{AD0F30E5-12FC-E62F-5B98-811D57D4DA95}"/>
          </ac:spMkLst>
        </pc:spChg>
        <pc:spChg chg="add mod">
          <ac:chgData name="Benedikte Abrahamsen" userId="1c245384-ced1-4b70-91eb-3fe4c3b75bf1" providerId="ADAL" clId="{901F3AED-3720-45F8-A2CF-D220E5571278}" dt="2023-04-03T10:19:43.936" v="870" actId="14100"/>
          <ac:spMkLst>
            <pc:docMk/>
            <pc:sldMk cId="2766400589" sldId="297"/>
            <ac:spMk id="10" creationId="{1643E3A3-6DBA-E50F-E1CB-045B8C783CFA}"/>
          </ac:spMkLst>
        </pc:spChg>
        <pc:spChg chg="add mod">
          <ac:chgData name="Benedikte Abrahamsen" userId="1c245384-ced1-4b70-91eb-3fe4c3b75bf1" providerId="ADAL" clId="{901F3AED-3720-45F8-A2CF-D220E5571278}" dt="2023-04-03T10:20:09.844" v="891" actId="20577"/>
          <ac:spMkLst>
            <pc:docMk/>
            <pc:sldMk cId="2766400589" sldId="297"/>
            <ac:spMk id="11" creationId="{DA79A4EA-29FC-C058-FED2-69C4C8337F39}"/>
          </ac:spMkLst>
        </pc:spChg>
        <pc:spChg chg="add mod">
          <ac:chgData name="Benedikte Abrahamsen" userId="1c245384-ced1-4b70-91eb-3fe4c3b75bf1" providerId="ADAL" clId="{901F3AED-3720-45F8-A2CF-D220E5571278}" dt="2023-04-03T10:20:14.174" v="909" actId="20577"/>
          <ac:spMkLst>
            <pc:docMk/>
            <pc:sldMk cId="2766400589" sldId="297"/>
            <ac:spMk id="12" creationId="{502F6EDB-1A99-9D76-0EB4-36C53FD23172}"/>
          </ac:spMkLst>
        </pc:spChg>
        <pc:picChg chg="add mod">
          <ac:chgData name="Benedikte Abrahamsen" userId="1c245384-ced1-4b70-91eb-3fe4c3b75bf1" providerId="ADAL" clId="{901F3AED-3720-45F8-A2CF-D220E5571278}" dt="2023-04-03T10:21:01.970" v="919" actId="1076"/>
          <ac:picMkLst>
            <pc:docMk/>
            <pc:sldMk cId="2766400589" sldId="297"/>
            <ac:picMk id="4" creationId="{8AF8D26E-FD9E-0ED3-DC85-373E2816F751}"/>
          </ac:picMkLst>
        </pc:picChg>
        <pc:picChg chg="add mod">
          <ac:chgData name="Benedikte Abrahamsen" userId="1c245384-ced1-4b70-91eb-3fe4c3b75bf1" providerId="ADAL" clId="{901F3AED-3720-45F8-A2CF-D220E5571278}" dt="2023-04-03T10:18:01.296" v="835" actId="1037"/>
          <ac:picMkLst>
            <pc:docMk/>
            <pc:sldMk cId="2766400589" sldId="297"/>
            <ac:picMk id="5" creationId="{72060E16-3766-256E-194F-C548DC8CF673}"/>
          </ac:picMkLst>
        </pc:picChg>
        <pc:picChg chg="del mod ord">
          <ac:chgData name="Benedikte Abrahamsen" userId="1c245384-ced1-4b70-91eb-3fe4c3b75bf1" providerId="ADAL" clId="{901F3AED-3720-45F8-A2CF-D220E5571278}" dt="2023-04-03T10:17:49.147" v="830" actId="478"/>
          <ac:picMkLst>
            <pc:docMk/>
            <pc:sldMk cId="2766400589" sldId="297"/>
            <ac:picMk id="6" creationId="{BD5A3418-3609-3B22-21D8-EBC2E7A981C4}"/>
          </ac:picMkLst>
        </pc:picChg>
        <pc:picChg chg="add mod">
          <ac:chgData name="Benedikte Abrahamsen" userId="1c245384-ced1-4b70-91eb-3fe4c3b75bf1" providerId="ADAL" clId="{901F3AED-3720-45F8-A2CF-D220E5571278}" dt="2023-04-03T10:18:26.127" v="838" actId="14100"/>
          <ac:picMkLst>
            <pc:docMk/>
            <pc:sldMk cId="2766400589" sldId="297"/>
            <ac:picMk id="7" creationId="{DF3F981C-ED2B-2644-D8E5-CD30C663A11F}"/>
          </ac:picMkLst>
        </pc:picChg>
      </pc:sldChg>
      <pc:sldChg chg="addSp delSp modSp add mod modClrScheme chgLayout">
        <pc:chgData name="Benedikte Abrahamsen" userId="1c245384-ced1-4b70-91eb-3fe4c3b75bf1" providerId="ADAL" clId="{901F3AED-3720-45F8-A2CF-D220E5571278}" dt="2023-04-03T10:21:29.996" v="961"/>
        <pc:sldMkLst>
          <pc:docMk/>
          <pc:sldMk cId="1633610244" sldId="298"/>
        </pc:sldMkLst>
        <pc:spChg chg="mod ord">
          <ac:chgData name="Benedikte Abrahamsen" userId="1c245384-ced1-4b70-91eb-3fe4c3b75bf1" providerId="ADAL" clId="{901F3AED-3720-45F8-A2CF-D220E5571278}" dt="2023-04-03T10:21:24.739" v="958" actId="700"/>
          <ac:spMkLst>
            <pc:docMk/>
            <pc:sldMk cId="1633610244" sldId="298"/>
            <ac:spMk id="2" creationId="{A0E9D19A-A3B3-134A-7B11-A158FA02E7A1}"/>
          </ac:spMkLst>
        </pc:spChg>
        <pc:spChg chg="del mod ord">
          <ac:chgData name="Benedikte Abrahamsen" userId="1c245384-ced1-4b70-91eb-3fe4c3b75bf1" providerId="ADAL" clId="{901F3AED-3720-45F8-A2CF-D220E5571278}" dt="2023-04-03T10:21:29.996" v="961"/>
          <ac:spMkLst>
            <pc:docMk/>
            <pc:sldMk cId="1633610244" sldId="298"/>
            <ac:spMk id="3" creationId="{43A7B18F-10B9-F354-738B-C45D6DEAAD39}"/>
          </ac:spMkLst>
        </pc:spChg>
        <pc:picChg chg="add mod">
          <ac:chgData name="Benedikte Abrahamsen" userId="1c245384-ced1-4b70-91eb-3fe4c3b75bf1" providerId="ADAL" clId="{901F3AED-3720-45F8-A2CF-D220E5571278}" dt="2023-04-03T10:21:29.996" v="961"/>
          <ac:picMkLst>
            <pc:docMk/>
            <pc:sldMk cId="1633610244" sldId="298"/>
            <ac:picMk id="4" creationId="{6B2F274E-1037-CCA7-3ECD-14336E177ECE}"/>
          </ac:picMkLst>
        </pc:picChg>
        <pc:picChg chg="del mod ord">
          <ac:chgData name="Benedikte Abrahamsen" userId="1c245384-ced1-4b70-91eb-3fe4c3b75bf1" providerId="ADAL" clId="{901F3AED-3720-45F8-A2CF-D220E5571278}" dt="2023-04-03T10:21:26.431" v="959" actId="478"/>
          <ac:picMkLst>
            <pc:docMk/>
            <pc:sldMk cId="1633610244" sldId="298"/>
            <ac:picMk id="6" creationId="{BD5A3418-3609-3B22-21D8-EBC2E7A981C4}"/>
          </ac:picMkLst>
        </pc:picChg>
      </pc:sldChg>
      <pc:sldChg chg="addSp delSp modSp add mod">
        <pc:chgData name="Benedikte Abrahamsen" userId="1c245384-ced1-4b70-91eb-3fe4c3b75bf1" providerId="ADAL" clId="{901F3AED-3720-45F8-A2CF-D220E5571278}" dt="2023-04-03T10:25:41.886" v="1303" actId="1076"/>
        <pc:sldMkLst>
          <pc:docMk/>
          <pc:sldMk cId="3731608271" sldId="299"/>
        </pc:sldMkLst>
        <pc:spChg chg="mod">
          <ac:chgData name="Benedikte Abrahamsen" userId="1c245384-ced1-4b70-91eb-3fe4c3b75bf1" providerId="ADAL" clId="{901F3AED-3720-45F8-A2CF-D220E5571278}" dt="2023-04-03T10:22:08.722" v="976" actId="20577"/>
          <ac:spMkLst>
            <pc:docMk/>
            <pc:sldMk cId="3731608271" sldId="299"/>
            <ac:spMk id="2" creationId="{A0E9D19A-A3B3-134A-7B11-A158FA02E7A1}"/>
          </ac:spMkLst>
        </pc:spChg>
        <pc:spChg chg="mod">
          <ac:chgData name="Benedikte Abrahamsen" userId="1c245384-ced1-4b70-91eb-3fe4c3b75bf1" providerId="ADAL" clId="{901F3AED-3720-45F8-A2CF-D220E5571278}" dt="2023-04-03T10:25:15.074" v="1295" actId="20577"/>
          <ac:spMkLst>
            <pc:docMk/>
            <pc:sldMk cId="3731608271" sldId="299"/>
            <ac:spMk id="3" creationId="{43A7B18F-10B9-F354-738B-C45D6DEAAD39}"/>
          </ac:spMkLst>
        </pc:spChg>
        <pc:spChg chg="add mod">
          <ac:chgData name="Benedikte Abrahamsen" userId="1c245384-ced1-4b70-91eb-3fe4c3b75bf1" providerId="ADAL" clId="{901F3AED-3720-45F8-A2CF-D220E5571278}" dt="2023-04-03T10:25:09.893" v="1292" actId="20577"/>
          <ac:spMkLst>
            <pc:docMk/>
            <pc:sldMk cId="3731608271" sldId="299"/>
            <ac:spMk id="5" creationId="{E7105AB8-CC9C-B1DA-32F7-B78A262AF12E}"/>
          </ac:spMkLst>
        </pc:spChg>
        <pc:picChg chg="del">
          <ac:chgData name="Benedikte Abrahamsen" userId="1c245384-ced1-4b70-91eb-3fe4c3b75bf1" providerId="ADAL" clId="{901F3AED-3720-45F8-A2CF-D220E5571278}" dt="2023-04-03T10:23:07.259" v="1122" actId="478"/>
          <ac:picMkLst>
            <pc:docMk/>
            <pc:sldMk cId="3731608271" sldId="299"/>
            <ac:picMk id="6" creationId="{BD5A3418-3609-3B22-21D8-EBC2E7A981C4}"/>
          </ac:picMkLst>
        </pc:picChg>
        <pc:picChg chg="add mod">
          <ac:chgData name="Benedikte Abrahamsen" userId="1c245384-ced1-4b70-91eb-3fe4c3b75bf1" providerId="ADAL" clId="{901F3AED-3720-45F8-A2CF-D220E5571278}" dt="2023-04-03T10:25:41.886" v="1303" actId="1076"/>
          <ac:picMkLst>
            <pc:docMk/>
            <pc:sldMk cId="3731608271" sldId="299"/>
            <ac:picMk id="7" creationId="{69325AD1-EB12-9D68-2736-620FB2AAFDBB}"/>
          </ac:picMkLst>
        </pc:picChg>
      </pc:sldChg>
      <pc:sldChg chg="addSp delSp modSp add mod modClrScheme chgLayout">
        <pc:chgData name="Benedikte Abrahamsen" userId="1c245384-ced1-4b70-91eb-3fe4c3b75bf1" providerId="ADAL" clId="{901F3AED-3720-45F8-A2CF-D220E5571278}" dt="2023-04-03T10:26:54.917" v="1440" actId="108"/>
        <pc:sldMkLst>
          <pc:docMk/>
          <pc:sldMk cId="3681658977" sldId="300"/>
        </pc:sldMkLst>
        <pc:spChg chg="mod ord">
          <ac:chgData name="Benedikte Abrahamsen" userId="1c245384-ced1-4b70-91eb-3fe4c3b75bf1" providerId="ADAL" clId="{901F3AED-3720-45F8-A2CF-D220E5571278}" dt="2023-04-03T10:26:04.743" v="1314" actId="700"/>
          <ac:spMkLst>
            <pc:docMk/>
            <pc:sldMk cId="3681658977" sldId="300"/>
            <ac:spMk id="2" creationId="{A0E9D19A-A3B3-134A-7B11-A158FA02E7A1}"/>
          </ac:spMkLst>
        </pc:spChg>
        <pc:spChg chg="mod ord">
          <ac:chgData name="Benedikte Abrahamsen" userId="1c245384-ced1-4b70-91eb-3fe4c3b75bf1" providerId="ADAL" clId="{901F3AED-3720-45F8-A2CF-D220E5571278}" dt="2023-04-03T10:26:54.917" v="1440" actId="108"/>
          <ac:spMkLst>
            <pc:docMk/>
            <pc:sldMk cId="3681658977" sldId="300"/>
            <ac:spMk id="3" creationId="{43A7B18F-10B9-F354-738B-C45D6DEAAD39}"/>
          </ac:spMkLst>
        </pc:spChg>
        <pc:spChg chg="del mod">
          <ac:chgData name="Benedikte Abrahamsen" userId="1c245384-ced1-4b70-91eb-3fe4c3b75bf1" providerId="ADAL" clId="{901F3AED-3720-45F8-A2CF-D220E5571278}" dt="2023-04-03T10:26:00.972" v="1313" actId="478"/>
          <ac:spMkLst>
            <pc:docMk/>
            <pc:sldMk cId="3681658977" sldId="300"/>
            <ac:spMk id="5" creationId="{E7105AB8-CC9C-B1DA-32F7-B78A262AF12E}"/>
          </ac:spMkLst>
        </pc:spChg>
        <pc:spChg chg="add del mod">
          <ac:chgData name="Benedikte Abrahamsen" userId="1c245384-ced1-4b70-91eb-3fe4c3b75bf1" providerId="ADAL" clId="{901F3AED-3720-45F8-A2CF-D220E5571278}" dt="2023-04-03T10:26:04.743" v="1314" actId="700"/>
          <ac:spMkLst>
            <pc:docMk/>
            <pc:sldMk cId="3681658977" sldId="300"/>
            <ac:spMk id="6" creationId="{6DC5C0D5-5D26-2258-A577-78753FFC7FEC}"/>
          </ac:spMkLst>
        </pc:spChg>
        <pc:picChg chg="del">
          <ac:chgData name="Benedikte Abrahamsen" userId="1c245384-ced1-4b70-91eb-3fe4c3b75bf1" providerId="ADAL" clId="{901F3AED-3720-45F8-A2CF-D220E5571278}" dt="2023-04-03T10:25:51.116" v="1306" actId="478"/>
          <ac:picMkLst>
            <pc:docMk/>
            <pc:sldMk cId="3681658977" sldId="300"/>
            <ac:picMk id="7" creationId="{69325AD1-EB12-9D68-2736-620FB2AAFDBB}"/>
          </ac:picMkLst>
        </pc:picChg>
      </pc:sldChg>
      <pc:sldChg chg="addSp delSp modSp add mod modClrScheme chgLayout">
        <pc:chgData name="Benedikte Abrahamsen" userId="1c245384-ced1-4b70-91eb-3fe4c3b75bf1" providerId="ADAL" clId="{901F3AED-3720-45F8-A2CF-D220E5571278}" dt="2023-04-03T10:28:21.088" v="1460" actId="20577"/>
        <pc:sldMkLst>
          <pc:docMk/>
          <pc:sldMk cId="1151454337" sldId="301"/>
        </pc:sldMkLst>
        <pc:spChg chg="mod ord">
          <ac:chgData name="Benedikte Abrahamsen" userId="1c245384-ced1-4b70-91eb-3fe4c3b75bf1" providerId="ADAL" clId="{901F3AED-3720-45F8-A2CF-D220E5571278}" dt="2023-04-03T10:27:49.053" v="1453" actId="700"/>
          <ac:spMkLst>
            <pc:docMk/>
            <pc:sldMk cId="1151454337" sldId="301"/>
            <ac:spMk id="2" creationId="{A0E9D19A-A3B3-134A-7B11-A158FA02E7A1}"/>
          </ac:spMkLst>
        </pc:spChg>
        <pc:spChg chg="mod ord">
          <ac:chgData name="Benedikte Abrahamsen" userId="1c245384-ced1-4b70-91eb-3fe4c3b75bf1" providerId="ADAL" clId="{901F3AED-3720-45F8-A2CF-D220E5571278}" dt="2023-04-03T10:28:21.088" v="1460" actId="20577"/>
          <ac:spMkLst>
            <pc:docMk/>
            <pc:sldMk cId="1151454337" sldId="301"/>
            <ac:spMk id="3" creationId="{43A7B18F-10B9-F354-738B-C45D6DEAAD39}"/>
          </ac:spMkLst>
        </pc:spChg>
        <pc:spChg chg="add del mod ord">
          <ac:chgData name="Benedikte Abrahamsen" userId="1c245384-ced1-4b70-91eb-3fe4c3b75bf1" providerId="ADAL" clId="{901F3AED-3720-45F8-A2CF-D220E5571278}" dt="2023-04-03T10:27:52.899" v="1455"/>
          <ac:spMkLst>
            <pc:docMk/>
            <pc:sldMk cId="1151454337" sldId="301"/>
            <ac:spMk id="4" creationId="{5654AA60-8F75-A525-0E83-399CEF975126}"/>
          </ac:spMkLst>
        </pc:spChg>
        <pc:picChg chg="add mod">
          <ac:chgData name="Benedikte Abrahamsen" userId="1c245384-ced1-4b70-91eb-3fe4c3b75bf1" providerId="ADAL" clId="{901F3AED-3720-45F8-A2CF-D220E5571278}" dt="2023-04-03T10:27:52.899" v="1455"/>
          <ac:picMkLst>
            <pc:docMk/>
            <pc:sldMk cId="1151454337" sldId="301"/>
            <ac:picMk id="5" creationId="{FE950F19-7B8F-55AE-F243-E99FC8118DB4}"/>
          </ac:picMkLst>
        </pc:picChg>
      </pc:sldChg>
      <pc:sldChg chg="addSp delSp modSp add mod">
        <pc:chgData name="Benedikte Abrahamsen" userId="1c245384-ced1-4b70-91eb-3fe4c3b75bf1" providerId="ADAL" clId="{901F3AED-3720-45F8-A2CF-D220E5571278}" dt="2023-04-03T10:53:13.387" v="1642" actId="27636"/>
        <pc:sldMkLst>
          <pc:docMk/>
          <pc:sldMk cId="2010323281" sldId="302"/>
        </pc:sldMkLst>
        <pc:spChg chg="mod">
          <ac:chgData name="Benedikte Abrahamsen" userId="1c245384-ced1-4b70-91eb-3fe4c3b75bf1" providerId="ADAL" clId="{901F3AED-3720-45F8-A2CF-D220E5571278}" dt="2023-04-03T10:28:35.012" v="1480" actId="20577"/>
          <ac:spMkLst>
            <pc:docMk/>
            <pc:sldMk cId="2010323281" sldId="302"/>
            <ac:spMk id="2" creationId="{A0E9D19A-A3B3-134A-7B11-A158FA02E7A1}"/>
          </ac:spMkLst>
        </pc:spChg>
        <pc:spChg chg="mod">
          <ac:chgData name="Benedikte Abrahamsen" userId="1c245384-ced1-4b70-91eb-3fe4c3b75bf1" providerId="ADAL" clId="{901F3AED-3720-45F8-A2CF-D220E5571278}" dt="2023-04-03T10:53:13.387" v="1642" actId="27636"/>
          <ac:spMkLst>
            <pc:docMk/>
            <pc:sldMk cId="2010323281" sldId="302"/>
            <ac:spMk id="3" creationId="{43A7B18F-10B9-F354-738B-C45D6DEAAD39}"/>
          </ac:spMkLst>
        </pc:spChg>
        <pc:spChg chg="add del mod">
          <ac:chgData name="Benedikte Abrahamsen" userId="1c245384-ced1-4b70-91eb-3fe4c3b75bf1" providerId="ADAL" clId="{901F3AED-3720-45F8-A2CF-D220E5571278}" dt="2023-04-03T10:28:39.911" v="1483"/>
          <ac:spMkLst>
            <pc:docMk/>
            <pc:sldMk cId="2010323281" sldId="302"/>
            <ac:spMk id="6" creationId="{0F74AF7A-3F05-4738-6B39-3BCB66713654}"/>
          </ac:spMkLst>
        </pc:spChg>
        <pc:picChg chg="del">
          <ac:chgData name="Benedikte Abrahamsen" userId="1c245384-ced1-4b70-91eb-3fe4c3b75bf1" providerId="ADAL" clId="{901F3AED-3720-45F8-A2CF-D220E5571278}" dt="2023-04-03T10:28:38.683" v="1481" actId="478"/>
          <ac:picMkLst>
            <pc:docMk/>
            <pc:sldMk cId="2010323281" sldId="302"/>
            <ac:picMk id="5" creationId="{FE950F19-7B8F-55AE-F243-E99FC8118DB4}"/>
          </ac:picMkLst>
        </pc:picChg>
        <pc:picChg chg="add mod">
          <ac:chgData name="Benedikte Abrahamsen" userId="1c245384-ced1-4b70-91eb-3fe4c3b75bf1" providerId="ADAL" clId="{901F3AED-3720-45F8-A2CF-D220E5571278}" dt="2023-04-03T10:28:39.911" v="1483"/>
          <ac:picMkLst>
            <pc:docMk/>
            <pc:sldMk cId="2010323281" sldId="302"/>
            <ac:picMk id="7" creationId="{D10451B4-63B5-0B2A-8038-151956C8332C}"/>
          </ac:picMkLst>
        </pc:picChg>
      </pc:sldChg>
      <pc:sldChg chg="addSp delSp modSp add mod modClrScheme chgLayout">
        <pc:chgData name="Benedikte Abrahamsen" userId="1c245384-ced1-4b70-91eb-3fe4c3b75bf1" providerId="ADAL" clId="{901F3AED-3720-45F8-A2CF-D220E5571278}" dt="2023-04-03T10:54:57.241" v="1720" actId="1036"/>
        <pc:sldMkLst>
          <pc:docMk/>
          <pc:sldMk cId="3239703455" sldId="303"/>
        </pc:sldMkLst>
        <pc:spChg chg="mod ord">
          <ac:chgData name="Benedikte Abrahamsen" userId="1c245384-ced1-4b70-91eb-3fe4c3b75bf1" providerId="ADAL" clId="{901F3AED-3720-45F8-A2CF-D220E5571278}" dt="2023-04-03T10:54:21.649" v="1704" actId="700"/>
          <ac:spMkLst>
            <pc:docMk/>
            <pc:sldMk cId="3239703455" sldId="303"/>
            <ac:spMk id="2" creationId="{A0E9D19A-A3B3-134A-7B11-A158FA02E7A1}"/>
          </ac:spMkLst>
        </pc:spChg>
        <pc:spChg chg="mod ord">
          <ac:chgData name="Benedikte Abrahamsen" userId="1c245384-ced1-4b70-91eb-3fe4c3b75bf1" providerId="ADAL" clId="{901F3AED-3720-45F8-A2CF-D220E5571278}" dt="2023-04-03T10:54:21.684" v="1705" actId="27636"/>
          <ac:spMkLst>
            <pc:docMk/>
            <pc:sldMk cId="3239703455" sldId="303"/>
            <ac:spMk id="3" creationId="{43A7B18F-10B9-F354-738B-C45D6DEAAD39}"/>
          </ac:spMkLst>
        </pc:spChg>
        <pc:spChg chg="add del mod">
          <ac:chgData name="Benedikte Abrahamsen" userId="1c245384-ced1-4b70-91eb-3fe4c3b75bf1" providerId="ADAL" clId="{901F3AED-3720-45F8-A2CF-D220E5571278}" dt="2023-04-03T10:54:21.649" v="1704" actId="700"/>
          <ac:spMkLst>
            <pc:docMk/>
            <pc:sldMk cId="3239703455" sldId="303"/>
            <ac:spMk id="6" creationId="{165D8CA1-A482-AF04-6CB4-F71019F41F39}"/>
          </ac:spMkLst>
        </pc:spChg>
        <pc:picChg chg="del">
          <ac:chgData name="Benedikte Abrahamsen" userId="1c245384-ced1-4b70-91eb-3fe4c3b75bf1" providerId="ADAL" clId="{901F3AED-3720-45F8-A2CF-D220E5571278}" dt="2023-04-03T10:54:15.575" v="1703" actId="478"/>
          <ac:picMkLst>
            <pc:docMk/>
            <pc:sldMk cId="3239703455" sldId="303"/>
            <ac:picMk id="5" creationId="{FE950F19-7B8F-55AE-F243-E99FC8118DB4}"/>
          </ac:picMkLst>
        </pc:picChg>
        <pc:picChg chg="add mod">
          <ac:chgData name="Benedikte Abrahamsen" userId="1c245384-ced1-4b70-91eb-3fe4c3b75bf1" providerId="ADAL" clId="{901F3AED-3720-45F8-A2CF-D220E5571278}" dt="2023-04-03T10:54:26.194" v="1711" actId="1036"/>
          <ac:picMkLst>
            <pc:docMk/>
            <pc:sldMk cId="3239703455" sldId="303"/>
            <ac:picMk id="7" creationId="{41E80422-F220-45A0-3E53-E71C0F30E69B}"/>
          </ac:picMkLst>
        </pc:picChg>
        <pc:picChg chg="add mod">
          <ac:chgData name="Benedikte Abrahamsen" userId="1c245384-ced1-4b70-91eb-3fe4c3b75bf1" providerId="ADAL" clId="{901F3AED-3720-45F8-A2CF-D220E5571278}" dt="2023-04-03T10:54:57.241" v="1720" actId="1036"/>
          <ac:picMkLst>
            <pc:docMk/>
            <pc:sldMk cId="3239703455" sldId="303"/>
            <ac:picMk id="8" creationId="{85741364-4FAE-88CC-A913-DD0DEDAE9E57}"/>
          </ac:picMkLst>
        </pc:picChg>
      </pc:sldChg>
      <pc:sldChg chg="modSp add mod">
        <pc:chgData name="Benedikte Abrahamsen" userId="1c245384-ced1-4b70-91eb-3fe4c3b75bf1" providerId="ADAL" clId="{901F3AED-3720-45F8-A2CF-D220E5571278}" dt="2023-04-03T10:55:42.025" v="1729" actId="20577"/>
        <pc:sldMkLst>
          <pc:docMk/>
          <pc:sldMk cId="2537113142" sldId="304"/>
        </pc:sldMkLst>
        <pc:spChg chg="mod">
          <ac:chgData name="Benedikte Abrahamsen" userId="1c245384-ced1-4b70-91eb-3fe4c3b75bf1" providerId="ADAL" clId="{901F3AED-3720-45F8-A2CF-D220E5571278}" dt="2023-04-03T10:55:42.025" v="1729" actId="20577"/>
          <ac:spMkLst>
            <pc:docMk/>
            <pc:sldMk cId="2537113142" sldId="304"/>
            <ac:spMk id="3" creationId="{43A7B18F-10B9-F354-738B-C45D6DEAAD39}"/>
          </ac:spMkLst>
        </pc:spChg>
      </pc:sldChg>
      <pc:sldChg chg="modSp add mod">
        <pc:chgData name="Benedikte Abrahamsen" userId="1c245384-ced1-4b70-91eb-3fe4c3b75bf1" providerId="ADAL" clId="{901F3AED-3720-45F8-A2CF-D220E5571278}" dt="2023-04-03T10:56:12.801" v="1738" actId="20577"/>
        <pc:sldMkLst>
          <pc:docMk/>
          <pc:sldMk cId="265822172" sldId="305"/>
        </pc:sldMkLst>
        <pc:spChg chg="mod">
          <ac:chgData name="Benedikte Abrahamsen" userId="1c245384-ced1-4b70-91eb-3fe4c3b75bf1" providerId="ADAL" clId="{901F3AED-3720-45F8-A2CF-D220E5571278}" dt="2023-04-03T10:56:12.801" v="1738" actId="20577"/>
          <ac:spMkLst>
            <pc:docMk/>
            <pc:sldMk cId="265822172" sldId="305"/>
            <ac:spMk id="3" creationId="{43A7B18F-10B9-F354-738B-C45D6DEAAD39}"/>
          </ac:spMkLst>
        </pc:spChg>
      </pc:sldChg>
      <pc:sldChg chg="modSp add mod modNotesTx">
        <pc:chgData name="Benedikte Abrahamsen" userId="1c245384-ced1-4b70-91eb-3fe4c3b75bf1" providerId="ADAL" clId="{901F3AED-3720-45F8-A2CF-D220E5571278}" dt="2023-04-03T11:00:35.185" v="2103" actId="20577"/>
        <pc:sldMkLst>
          <pc:docMk/>
          <pc:sldMk cId="1480986646" sldId="306"/>
        </pc:sldMkLst>
        <pc:spChg chg="mod">
          <ac:chgData name="Benedikte Abrahamsen" userId="1c245384-ced1-4b70-91eb-3fe4c3b75bf1" providerId="ADAL" clId="{901F3AED-3720-45F8-A2CF-D220E5571278}" dt="2023-04-03T11:00:35.185" v="2103" actId="20577"/>
          <ac:spMkLst>
            <pc:docMk/>
            <pc:sldMk cId="1480986646" sldId="306"/>
            <ac:spMk id="3" creationId="{43A7B18F-10B9-F354-738B-C45D6DEAAD39}"/>
          </ac:spMkLst>
        </pc:spChg>
      </pc:sldChg>
      <pc:sldChg chg="modSp add mod">
        <pc:chgData name="Benedikte Abrahamsen" userId="1c245384-ced1-4b70-91eb-3fe4c3b75bf1" providerId="ADAL" clId="{901F3AED-3720-45F8-A2CF-D220E5571278}" dt="2023-04-03T11:03:02.657" v="2200" actId="1036"/>
        <pc:sldMkLst>
          <pc:docMk/>
          <pc:sldMk cId="3950799917" sldId="307"/>
        </pc:sldMkLst>
        <pc:spChg chg="mod">
          <ac:chgData name="Benedikte Abrahamsen" userId="1c245384-ced1-4b70-91eb-3fe4c3b75bf1" providerId="ADAL" clId="{901F3AED-3720-45F8-A2CF-D220E5571278}" dt="2023-04-03T11:03:02.657" v="2200" actId="1036"/>
          <ac:spMkLst>
            <pc:docMk/>
            <pc:sldMk cId="3950799917" sldId="307"/>
            <ac:spMk id="3" creationId="{43A7B18F-10B9-F354-738B-C45D6DEAAD39}"/>
          </ac:spMkLst>
        </pc:spChg>
      </pc:sldChg>
      <pc:sldMasterChg chg="del delSldLayout">
        <pc:chgData name="Benedikte Abrahamsen" userId="1c245384-ced1-4b70-91eb-3fe4c3b75bf1" providerId="ADAL" clId="{901F3AED-3720-45F8-A2CF-D220E5571278}" dt="2023-04-03T11:02:44.330" v="2192" actId="47"/>
        <pc:sldMasterMkLst>
          <pc:docMk/>
          <pc:sldMasterMk cId="0" sldId="2147483648"/>
        </pc:sldMasterMkLst>
        <pc:sldLayoutChg chg="del">
          <pc:chgData name="Benedikte Abrahamsen" userId="1c245384-ced1-4b70-91eb-3fe4c3b75bf1" providerId="ADAL" clId="{901F3AED-3720-45F8-A2CF-D220E5571278}" dt="2023-04-03T11:02:44.330" v="2192" actId="47"/>
          <pc:sldLayoutMkLst>
            <pc:docMk/>
            <pc:sldMasterMk cId="0" sldId="2147483648"/>
            <pc:sldLayoutMk cId="0" sldId="2147483661"/>
          </pc:sldLayoutMkLst>
        </pc:sldLayoutChg>
        <pc:sldLayoutChg chg="del">
          <pc:chgData name="Benedikte Abrahamsen" userId="1c245384-ced1-4b70-91eb-3fe4c3b75bf1" providerId="ADAL" clId="{901F3AED-3720-45F8-A2CF-D220E5571278}" dt="2023-04-03T11:02:44.330" v="2192" actId="47"/>
          <pc:sldLayoutMkLst>
            <pc:docMk/>
            <pc:sldMasterMk cId="0" sldId="2147483648"/>
            <pc:sldLayoutMk cId="0" sldId="2147483662"/>
          </pc:sldLayoutMkLst>
        </pc:sldLayoutChg>
        <pc:sldLayoutChg chg="del">
          <pc:chgData name="Benedikte Abrahamsen" userId="1c245384-ced1-4b70-91eb-3fe4c3b75bf1" providerId="ADAL" clId="{901F3AED-3720-45F8-A2CF-D220E5571278}" dt="2023-04-03T11:02:44.330" v="2192" actId="47"/>
          <pc:sldLayoutMkLst>
            <pc:docMk/>
            <pc:sldMasterMk cId="0" sldId="2147483648"/>
            <pc:sldLayoutMk cId="0" sldId="2147483663"/>
          </pc:sldLayoutMkLst>
        </pc:sldLayoutChg>
        <pc:sldLayoutChg chg="del">
          <pc:chgData name="Benedikte Abrahamsen" userId="1c245384-ced1-4b70-91eb-3fe4c3b75bf1" providerId="ADAL" clId="{901F3AED-3720-45F8-A2CF-D220E5571278}" dt="2023-04-03T11:02:44.330" v="2192" actId="47"/>
          <pc:sldLayoutMkLst>
            <pc:docMk/>
            <pc:sldMasterMk cId="0" sldId="2147483648"/>
            <pc:sldLayoutMk cId="0" sldId="2147483664"/>
          </pc:sldLayoutMkLst>
        </pc:sldLayoutChg>
        <pc:sldLayoutChg chg="del">
          <pc:chgData name="Benedikte Abrahamsen" userId="1c245384-ced1-4b70-91eb-3fe4c3b75bf1" providerId="ADAL" clId="{901F3AED-3720-45F8-A2CF-D220E5571278}" dt="2023-04-03T11:02:44.330" v="2192" actId="47"/>
          <pc:sldLayoutMkLst>
            <pc:docMk/>
            <pc:sldMasterMk cId="0" sldId="2147483648"/>
            <pc:sldLayoutMk cId="0" sldId="2147483665"/>
          </pc:sldLayoutMkLst>
        </pc:sldLayoutChg>
        <pc:sldLayoutChg chg="del">
          <pc:chgData name="Benedikte Abrahamsen" userId="1c245384-ced1-4b70-91eb-3fe4c3b75bf1" providerId="ADAL" clId="{901F3AED-3720-45F8-A2CF-D220E5571278}" dt="2023-04-03T09:28:53.390" v="1" actId="47"/>
          <pc:sldLayoutMkLst>
            <pc:docMk/>
            <pc:sldMasterMk cId="0" sldId="2147483648"/>
            <pc:sldLayoutMk cId="2341738712"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3824288" cy="307975"/>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4999038" y="0"/>
            <a:ext cx="3825875" cy="307975"/>
          </a:xfrm>
          <a:prstGeom prst="rect">
            <a:avLst/>
          </a:prstGeom>
        </p:spPr>
        <p:txBody>
          <a:bodyPr vert="horz" lIns="91440" tIns="45720" rIns="91440" bIns="45720" rtlCol="0"/>
          <a:lstStyle>
            <a:lvl1pPr algn="r">
              <a:defRPr sz="1200"/>
            </a:lvl1pPr>
          </a:lstStyle>
          <a:p>
            <a:fld id="{36ED1605-A88D-42F7-BE4A-23BDFA4C8614}" type="datetimeFigureOut">
              <a:rPr lang="nb-NO" smtClean="0"/>
              <a:t>03.04.2023</a:t>
            </a:fld>
            <a:endParaRPr lang="nb-NO"/>
          </a:p>
        </p:txBody>
      </p:sp>
      <p:sp>
        <p:nvSpPr>
          <p:cNvPr id="4" name="Plassholder for lysbilde 3"/>
          <p:cNvSpPr>
            <a:spLocks noGrp="1" noRot="1" noChangeAspect="1"/>
          </p:cNvSpPr>
          <p:nvPr>
            <p:ph type="sldImg" idx="2"/>
          </p:nvPr>
        </p:nvSpPr>
        <p:spPr>
          <a:xfrm>
            <a:off x="2924175" y="766763"/>
            <a:ext cx="2978150" cy="20669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882650" y="2949575"/>
            <a:ext cx="7061200" cy="24130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5819775"/>
            <a:ext cx="3824288" cy="307975"/>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4999038" y="5819775"/>
            <a:ext cx="3825875" cy="307975"/>
          </a:xfrm>
          <a:prstGeom prst="rect">
            <a:avLst/>
          </a:prstGeom>
        </p:spPr>
        <p:txBody>
          <a:bodyPr vert="horz" lIns="91440" tIns="45720" rIns="91440" bIns="45720" rtlCol="0" anchor="b"/>
          <a:lstStyle>
            <a:lvl1pPr algn="r">
              <a:defRPr sz="1200"/>
            </a:lvl1pPr>
          </a:lstStyle>
          <a:p>
            <a:fld id="{C1EF69E2-4C0D-4F2E-9B6F-A7340E2E8F0F}" type="slidenum">
              <a:rPr lang="nb-NO" smtClean="0"/>
              <a:t>‹#›</a:t>
            </a:fld>
            <a:endParaRPr lang="nb-NO"/>
          </a:p>
        </p:txBody>
      </p:sp>
    </p:spTree>
    <p:extLst>
      <p:ext uri="{BB962C8B-B14F-4D97-AF65-F5344CB8AC3E}">
        <p14:creationId xmlns:p14="http://schemas.microsoft.com/office/powerpoint/2010/main" val="513414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32105" indent="-319405">
              <a:buFont typeface="Arial"/>
              <a:buChar char="•"/>
            </a:pPr>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8</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87766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18</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5824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19</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60479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20</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02465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21</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56903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22</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78711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23</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84021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indent="0">
              <a:lnSpc>
                <a:spcPct val="100000"/>
              </a:lnSpc>
              <a:spcBef>
                <a:spcPts val="265"/>
              </a:spcBef>
              <a:buNone/>
              <a:tabLst>
                <a:tab pos="88900" algn="l"/>
              </a:tabLst>
            </a:pPr>
            <a:endParaRPr lang="nb-NO" dirty="0"/>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25</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57106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9</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77801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10</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87188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11</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62364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134171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14</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06432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16952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lnSpc>
                <a:spcPct val="100000"/>
              </a:lnSpc>
              <a:spcBef>
                <a:spcPts val="100"/>
              </a:spcBef>
            </a:pPr>
            <a:endParaRPr lang="nb-NO" sz="1200" dirty="0">
              <a:latin typeface="Cambria"/>
              <a:cs typeface="Cambria"/>
            </a:endParaRPr>
          </a:p>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5456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2700">
              <a:spcBef>
                <a:spcPts val="409"/>
              </a:spcBef>
            </a:pPr>
            <a:endParaRPr lang="en-US" dirty="0">
              <a:cs typeface="Calibri"/>
            </a:endParaRPr>
          </a:p>
        </p:txBody>
      </p:sp>
      <p:sp>
        <p:nvSpPr>
          <p:cNvPr id="4" name="Plassholder for lysbildenumm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68CE2A91-B1E3-45FC-A1D1-89BA8C298708}" type="slidenum">
              <a:rPr kumimoji="0" lang="nb-NO" sz="1200" b="0" i="0" u="none" strike="noStrike" kern="0" cap="none" spc="0" normalizeH="0" baseline="0" noProof="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17</a:t>
            </a:fld>
            <a:endParaRPr kumimoji="0" lang="nb-NO"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978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rgbClr val="F7CF5E">
            <a:alpha val="30000"/>
          </a:srgb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31363F-8DCF-B944-9C4A-8BFB66CB175A}"/>
              </a:ext>
            </a:extLst>
          </p:cNvPr>
          <p:cNvSpPr>
            <a:spLocks noGrp="1"/>
          </p:cNvSpPr>
          <p:nvPr>
            <p:ph type="ctrTitle"/>
          </p:nvPr>
        </p:nvSpPr>
        <p:spPr>
          <a:xfrm>
            <a:off x="1103313" y="1002852"/>
            <a:ext cx="6619875" cy="2133365"/>
          </a:xfrm>
        </p:spPr>
        <p:txBody>
          <a:bodyPr anchor="b">
            <a:normAutofit/>
          </a:bodyPr>
          <a:lstStyle>
            <a:lvl1pPr algn="ctr">
              <a:defRPr sz="3475" cap="all" baseline="0">
                <a:latin typeface="DIN 2014 Bold" panose="020B0504020202020204" pitchFamily="34" charset="77"/>
              </a:defRPr>
            </a:lvl1pPr>
          </a:lstStyle>
          <a:p>
            <a:r>
              <a:rPr lang="nb-NO"/>
              <a:t>Klikk for å redigere tittelstil</a:t>
            </a:r>
          </a:p>
        </p:txBody>
      </p:sp>
      <p:sp>
        <p:nvSpPr>
          <p:cNvPr id="3" name="Undertittel 2">
            <a:extLst>
              <a:ext uri="{FF2B5EF4-FFF2-40B4-BE49-F238E27FC236}">
                <a16:creationId xmlns:a16="http://schemas.microsoft.com/office/drawing/2014/main" id="{51F1DB19-0425-58DF-7884-3CFF5CFDD863}"/>
              </a:ext>
            </a:extLst>
          </p:cNvPr>
          <p:cNvSpPr>
            <a:spLocks noGrp="1"/>
          </p:cNvSpPr>
          <p:nvPr>
            <p:ph type="subTitle" idx="1"/>
          </p:nvPr>
        </p:nvSpPr>
        <p:spPr>
          <a:xfrm>
            <a:off x="1103313" y="3218488"/>
            <a:ext cx="6619875" cy="1479454"/>
          </a:xfrm>
        </p:spPr>
        <p:txBody>
          <a:bodyPr/>
          <a:lstStyle>
            <a:lvl1pPr marL="0" indent="0" algn="ctr">
              <a:buNone/>
              <a:defRPr sz="1738"/>
            </a:lvl1pPr>
            <a:lvl2pPr marL="331013" indent="0" algn="ctr">
              <a:buNone/>
              <a:defRPr sz="1448"/>
            </a:lvl2pPr>
            <a:lvl3pPr marL="662026" indent="0" algn="ctr">
              <a:buNone/>
              <a:defRPr sz="1303"/>
            </a:lvl3pPr>
            <a:lvl4pPr marL="993038" indent="0" algn="ctr">
              <a:buNone/>
              <a:defRPr sz="1158"/>
            </a:lvl4pPr>
            <a:lvl5pPr marL="1324051" indent="0" algn="ctr">
              <a:buNone/>
              <a:defRPr sz="1158"/>
            </a:lvl5pPr>
            <a:lvl6pPr marL="1655064" indent="0" algn="ctr">
              <a:buNone/>
              <a:defRPr sz="1158"/>
            </a:lvl6pPr>
            <a:lvl7pPr marL="1986077" indent="0" algn="ctr">
              <a:buNone/>
              <a:defRPr sz="1158"/>
            </a:lvl7pPr>
            <a:lvl8pPr marL="2317090" indent="0" algn="ctr">
              <a:buNone/>
              <a:defRPr sz="1158"/>
            </a:lvl8pPr>
            <a:lvl9pPr marL="2648102" indent="0" algn="ctr">
              <a:buNone/>
              <a:defRPr sz="1158"/>
            </a:lvl9pPr>
          </a:lstStyle>
          <a:p>
            <a:r>
              <a:rPr lang="nb-NO"/>
              <a:t>Klikk for å redigere undertittelstil i malen</a:t>
            </a:r>
          </a:p>
        </p:txBody>
      </p:sp>
      <p:sp>
        <p:nvSpPr>
          <p:cNvPr id="4" name="Plassholder for dato 3">
            <a:extLst>
              <a:ext uri="{FF2B5EF4-FFF2-40B4-BE49-F238E27FC236}">
                <a16:creationId xmlns:a16="http://schemas.microsoft.com/office/drawing/2014/main" id="{04DDCD83-A0F3-D2A0-199E-AE331B414FEF}"/>
              </a:ext>
            </a:extLst>
          </p:cNvPr>
          <p:cNvSpPr>
            <a:spLocks noGrp="1"/>
          </p:cNvSpPr>
          <p:nvPr>
            <p:ph type="dt" sz="half" idx="10"/>
          </p:nvPr>
        </p:nvSpPr>
        <p:spPr/>
        <p:txBody>
          <a:bodyPr/>
          <a:lstStyle/>
          <a:p>
            <a:fld id="{85966688-D0E0-264E-B36F-4FAE98C2FE5E}" type="datetimeFigureOut">
              <a:rPr lang="nb-NO" smtClean="0"/>
              <a:t>03.04.2023</a:t>
            </a:fld>
            <a:endParaRPr lang="nb-NO"/>
          </a:p>
        </p:txBody>
      </p:sp>
      <p:sp>
        <p:nvSpPr>
          <p:cNvPr id="5" name="Plassholder for bunntekst 4">
            <a:extLst>
              <a:ext uri="{FF2B5EF4-FFF2-40B4-BE49-F238E27FC236}">
                <a16:creationId xmlns:a16="http://schemas.microsoft.com/office/drawing/2014/main" id="{AA1675A6-FECA-D39A-8F76-625F97018DE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E4AE4D5-563F-ADA4-64CD-99F482B3D099}"/>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3000522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478C0A8-8D65-5B9C-7F58-DA306AD9A8F2}"/>
              </a:ext>
            </a:extLst>
          </p:cNvPr>
          <p:cNvSpPr>
            <a:spLocks noGrp="1"/>
          </p:cNvSpPr>
          <p:nvPr>
            <p:ph type="title" orient="vert"/>
          </p:nvPr>
        </p:nvSpPr>
        <p:spPr>
          <a:xfrm>
            <a:off x="6316464" y="326246"/>
            <a:ext cx="1903214" cy="5192985"/>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79B7004E-14ED-B166-639F-B61797E82E70}"/>
              </a:ext>
            </a:extLst>
          </p:cNvPr>
          <p:cNvSpPr>
            <a:spLocks noGrp="1"/>
          </p:cNvSpPr>
          <p:nvPr>
            <p:ph type="body" orient="vert" idx="1"/>
          </p:nvPr>
        </p:nvSpPr>
        <p:spPr>
          <a:xfrm>
            <a:off x="606822" y="326246"/>
            <a:ext cx="5599311" cy="519298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07FE7D0-55D7-4B77-6CB2-FE3C01ECB807}"/>
              </a:ext>
            </a:extLst>
          </p:cNvPr>
          <p:cNvSpPr>
            <a:spLocks noGrp="1"/>
          </p:cNvSpPr>
          <p:nvPr>
            <p:ph type="dt" sz="half" idx="10"/>
          </p:nvPr>
        </p:nvSpPr>
        <p:spPr/>
        <p:txBody>
          <a:bodyPr/>
          <a:lstStyle/>
          <a:p>
            <a:fld id="{85966688-D0E0-264E-B36F-4FAE98C2FE5E}" type="datetimeFigureOut">
              <a:rPr lang="nb-NO" smtClean="0"/>
              <a:t>03.04.2023</a:t>
            </a:fld>
            <a:endParaRPr lang="nb-NO"/>
          </a:p>
        </p:txBody>
      </p:sp>
      <p:sp>
        <p:nvSpPr>
          <p:cNvPr id="5" name="Plassholder for bunntekst 4">
            <a:extLst>
              <a:ext uri="{FF2B5EF4-FFF2-40B4-BE49-F238E27FC236}">
                <a16:creationId xmlns:a16="http://schemas.microsoft.com/office/drawing/2014/main" id="{E242C503-56BF-FCFA-FB21-B3A0E6E9B63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3EB652B-208D-D147-C84D-6709EABCFF91}"/>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1455774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B52AE-F283-C086-8629-6B774EE28477}"/>
              </a:ext>
            </a:extLst>
          </p:cNvPr>
          <p:cNvSpPr>
            <a:spLocks noGrp="1"/>
          </p:cNvSpPr>
          <p:nvPr>
            <p:ph type="title" hasCustomPrompt="1"/>
          </p:nvPr>
        </p:nvSpPr>
        <p:spPr>
          <a:xfrm>
            <a:off x="939724" y="2048751"/>
            <a:ext cx="6428827" cy="1101413"/>
          </a:xfrm>
        </p:spPr>
        <p:txBody>
          <a:bodyPr>
            <a:normAutofit/>
          </a:bodyPr>
          <a:lstStyle>
            <a:lvl1pPr algn="ctr">
              <a:defRPr sz="5213" kern="2100" cap="all" spc="217" baseline="10000">
                <a:latin typeface="DIN 2014 Bold" panose="020B0504020202020204" pitchFamily="34" charset="77"/>
              </a:defRPr>
            </a:lvl1pPr>
          </a:lstStyle>
          <a:p>
            <a:r>
              <a:rPr lang="nb-NO"/>
              <a:t>«HVEM ER VI?»</a:t>
            </a:r>
          </a:p>
        </p:txBody>
      </p:sp>
      <p:sp>
        <p:nvSpPr>
          <p:cNvPr id="3" name="Plassholder for dato 2">
            <a:extLst>
              <a:ext uri="{FF2B5EF4-FFF2-40B4-BE49-F238E27FC236}">
                <a16:creationId xmlns:a16="http://schemas.microsoft.com/office/drawing/2014/main" id="{943627F9-7BF9-50BF-14B8-28BEB36BCEBA}"/>
              </a:ext>
            </a:extLst>
          </p:cNvPr>
          <p:cNvSpPr>
            <a:spLocks noGrp="1"/>
          </p:cNvSpPr>
          <p:nvPr>
            <p:ph type="dt" sz="half" idx="10"/>
          </p:nvPr>
        </p:nvSpPr>
        <p:spPr/>
        <p:txBody>
          <a:bodyPr/>
          <a:lstStyle/>
          <a:p>
            <a:fld id="{85966688-D0E0-264E-B36F-4FAE98C2FE5E}" type="datetimeFigureOut">
              <a:rPr lang="nb-NO" smtClean="0"/>
              <a:t>03.04.2023</a:t>
            </a:fld>
            <a:endParaRPr lang="nb-NO"/>
          </a:p>
        </p:txBody>
      </p:sp>
      <p:sp>
        <p:nvSpPr>
          <p:cNvPr id="4" name="Plassholder for bunntekst 3">
            <a:extLst>
              <a:ext uri="{FF2B5EF4-FFF2-40B4-BE49-F238E27FC236}">
                <a16:creationId xmlns:a16="http://schemas.microsoft.com/office/drawing/2014/main" id="{5592AADA-3EEB-FA20-4C44-27D1C9F46FB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3C844AA-15EB-1BDC-8584-FCD2155D00A3}"/>
              </a:ext>
            </a:extLst>
          </p:cNvPr>
          <p:cNvSpPr>
            <a:spLocks noGrp="1"/>
          </p:cNvSpPr>
          <p:nvPr>
            <p:ph type="sldNum" sz="quarter" idx="12"/>
          </p:nvPr>
        </p:nvSpPr>
        <p:spPr/>
        <p:txBody>
          <a:bodyPr/>
          <a:lstStyle/>
          <a:p>
            <a:fld id="{23D63DE0-5CA1-064F-88A8-D213BCBFBFCC}" type="slidenum">
              <a:rPr lang="nb-NO" smtClean="0"/>
              <a:t>‹#›</a:t>
            </a:fld>
            <a:endParaRPr lang="nb-NO"/>
          </a:p>
        </p:txBody>
      </p:sp>
      <p:sp>
        <p:nvSpPr>
          <p:cNvPr id="7" name="Plassholder for tekst 6">
            <a:extLst>
              <a:ext uri="{FF2B5EF4-FFF2-40B4-BE49-F238E27FC236}">
                <a16:creationId xmlns:a16="http://schemas.microsoft.com/office/drawing/2014/main" id="{47FB018A-A0AC-6DE2-1115-AD2FB76181E7}"/>
              </a:ext>
            </a:extLst>
          </p:cNvPr>
          <p:cNvSpPr>
            <a:spLocks noGrp="1"/>
          </p:cNvSpPr>
          <p:nvPr>
            <p:ph type="body" sz="quarter" idx="13" hasCustomPrompt="1"/>
          </p:nvPr>
        </p:nvSpPr>
        <p:spPr>
          <a:xfrm>
            <a:off x="2193627" y="3422338"/>
            <a:ext cx="4439247" cy="1685893"/>
          </a:xfrm>
        </p:spPr>
        <p:txBody>
          <a:bodyPr/>
          <a:lstStyle>
            <a:lvl1pPr marL="0" indent="0">
              <a:buFontTx/>
              <a:buNone/>
              <a:defRPr lang="nb-NO" smtClean="0">
                <a:effectLst/>
              </a:defRPr>
            </a:lvl1pPr>
          </a:lstStyle>
          <a:p>
            <a:r>
              <a:rPr lang="nb-NO" err="1">
                <a:solidFill>
                  <a:srgbClr val="3E62D7"/>
                </a:solidFill>
                <a:effectLst/>
                <a:latin typeface="Helvetica" pitchFamily="2" charset="0"/>
              </a:rPr>
              <a:t>Lorem</a:t>
            </a:r>
            <a:r>
              <a:rPr lang="nb-NO">
                <a:solidFill>
                  <a:srgbClr val="3E62D7"/>
                </a:solidFill>
                <a:effectLst/>
                <a:latin typeface="Helvetica" pitchFamily="2" charset="0"/>
              </a:rPr>
              <a:t> </a:t>
            </a:r>
            <a:r>
              <a:rPr lang="nb-NO" err="1">
                <a:solidFill>
                  <a:srgbClr val="3E62D7"/>
                </a:solidFill>
                <a:effectLst/>
                <a:latin typeface="Helvetica" pitchFamily="2" charset="0"/>
              </a:rPr>
              <a:t>ipsum</a:t>
            </a:r>
            <a:r>
              <a:rPr lang="nb-NO">
                <a:solidFill>
                  <a:srgbClr val="3E62D7"/>
                </a:solidFill>
                <a:effectLst/>
                <a:latin typeface="Helvetica" pitchFamily="2" charset="0"/>
              </a:rPr>
              <a:t> </a:t>
            </a:r>
            <a:r>
              <a:rPr lang="nb-NO" err="1">
                <a:solidFill>
                  <a:srgbClr val="3E62D7"/>
                </a:solidFill>
                <a:effectLst/>
                <a:latin typeface="Helvetica" pitchFamily="2" charset="0"/>
              </a:rPr>
              <a:t>dolor</a:t>
            </a:r>
            <a:r>
              <a:rPr lang="nb-NO">
                <a:solidFill>
                  <a:srgbClr val="3E62D7"/>
                </a:solidFill>
                <a:effectLst/>
                <a:latin typeface="Helvetica" pitchFamily="2" charset="0"/>
              </a:rPr>
              <a:t> </a:t>
            </a:r>
            <a:r>
              <a:rPr lang="nb-NO" err="1">
                <a:solidFill>
                  <a:srgbClr val="3E62D7"/>
                </a:solidFill>
                <a:effectLst/>
                <a:latin typeface="Helvetica" pitchFamily="2" charset="0"/>
              </a:rPr>
              <a:t>sit</a:t>
            </a:r>
            <a:r>
              <a:rPr lang="nb-NO">
                <a:solidFill>
                  <a:srgbClr val="3E62D7"/>
                </a:solidFill>
                <a:effectLst/>
                <a:latin typeface="Helvetica" pitchFamily="2" charset="0"/>
              </a:rPr>
              <a:t> </a:t>
            </a:r>
            <a:r>
              <a:rPr lang="nb-NO" err="1">
                <a:solidFill>
                  <a:srgbClr val="3E62D7"/>
                </a:solidFill>
                <a:effectLst/>
                <a:latin typeface="Helvetica" pitchFamily="2" charset="0"/>
              </a:rPr>
              <a:t>amet</a:t>
            </a:r>
            <a:r>
              <a:rPr lang="nb-NO">
                <a:solidFill>
                  <a:srgbClr val="3E62D7"/>
                </a:solidFill>
                <a:effectLst/>
                <a:latin typeface="Helvetica" pitchFamily="2" charset="0"/>
              </a:rPr>
              <a:t>, </a:t>
            </a:r>
            <a:r>
              <a:rPr lang="nb-NO" err="1">
                <a:solidFill>
                  <a:srgbClr val="3E62D7"/>
                </a:solidFill>
                <a:effectLst/>
                <a:latin typeface="Helvetica" pitchFamily="2" charset="0"/>
              </a:rPr>
              <a:t>consectetuer</a:t>
            </a:r>
            <a:r>
              <a:rPr lang="nb-NO">
                <a:solidFill>
                  <a:srgbClr val="3E62D7"/>
                </a:solidFill>
                <a:effectLst/>
                <a:latin typeface="Helvetica" pitchFamily="2" charset="0"/>
              </a:rPr>
              <a:t> </a:t>
            </a:r>
            <a:r>
              <a:rPr lang="nb-NO" err="1">
                <a:solidFill>
                  <a:srgbClr val="3E62D7"/>
                </a:solidFill>
                <a:effectLst/>
                <a:latin typeface="Helvetica" pitchFamily="2" charset="0"/>
              </a:rPr>
              <a:t>adipiscing</a:t>
            </a:r>
            <a:r>
              <a:rPr lang="nb-NO">
                <a:solidFill>
                  <a:srgbClr val="3E62D7"/>
                </a:solidFill>
                <a:effectLst/>
                <a:latin typeface="Helvetica" pitchFamily="2" charset="0"/>
              </a:rPr>
              <a:t> </a:t>
            </a:r>
            <a:r>
              <a:rPr lang="nb-NO" err="1">
                <a:solidFill>
                  <a:srgbClr val="3E62D7"/>
                </a:solidFill>
                <a:effectLst/>
                <a:latin typeface="Helvetica" pitchFamily="2" charset="0"/>
              </a:rPr>
              <a:t>elit</a:t>
            </a:r>
            <a:r>
              <a:rPr lang="nb-NO">
                <a:solidFill>
                  <a:srgbClr val="3E62D7"/>
                </a:solidFill>
                <a:effectLst/>
                <a:latin typeface="Helvetica" pitchFamily="2" charset="0"/>
              </a:rPr>
              <a:t>, sed </a:t>
            </a:r>
            <a:r>
              <a:rPr lang="nb-NO" err="1">
                <a:solidFill>
                  <a:srgbClr val="3E62D7"/>
                </a:solidFill>
                <a:effectLst/>
                <a:latin typeface="Helvetica" pitchFamily="2" charset="0"/>
              </a:rPr>
              <a:t>diamnonummy</a:t>
            </a:r>
            <a:r>
              <a:rPr lang="nb-NO">
                <a:solidFill>
                  <a:srgbClr val="3E62D7"/>
                </a:solidFill>
                <a:effectLst/>
                <a:latin typeface="Helvetica" pitchFamily="2" charset="0"/>
              </a:rPr>
              <a:t> </a:t>
            </a:r>
            <a:r>
              <a:rPr lang="nb-NO" err="1">
                <a:solidFill>
                  <a:srgbClr val="3E62D7"/>
                </a:solidFill>
                <a:effectLst/>
                <a:latin typeface="Helvetica" pitchFamily="2" charset="0"/>
              </a:rPr>
              <a:t>nibh</a:t>
            </a:r>
            <a:r>
              <a:rPr lang="nb-NO">
                <a:solidFill>
                  <a:srgbClr val="3E62D7"/>
                </a:solidFill>
                <a:effectLst/>
                <a:latin typeface="Helvetica" pitchFamily="2" charset="0"/>
              </a:rPr>
              <a:t> </a:t>
            </a:r>
            <a:r>
              <a:rPr lang="nb-NO" err="1">
                <a:solidFill>
                  <a:srgbClr val="3E62D7"/>
                </a:solidFill>
                <a:effectLst/>
                <a:latin typeface="Helvetica" pitchFamily="2" charset="0"/>
              </a:rPr>
              <a:t>euismod</a:t>
            </a:r>
            <a:r>
              <a:rPr lang="nb-NO">
                <a:solidFill>
                  <a:srgbClr val="3E62D7"/>
                </a:solidFill>
                <a:effectLst/>
                <a:latin typeface="Helvetica" pitchFamily="2" charset="0"/>
              </a:rPr>
              <a:t> </a:t>
            </a:r>
            <a:r>
              <a:rPr lang="nb-NO" err="1">
                <a:solidFill>
                  <a:srgbClr val="3E62D7"/>
                </a:solidFill>
                <a:effectLst/>
                <a:latin typeface="Helvetica" pitchFamily="2" charset="0"/>
              </a:rPr>
              <a:t>tincidunt</a:t>
            </a:r>
            <a:r>
              <a:rPr lang="nb-NO">
                <a:solidFill>
                  <a:srgbClr val="3E62D7"/>
                </a:solidFill>
                <a:effectLst/>
                <a:latin typeface="Helvetica" pitchFamily="2" charset="0"/>
              </a:rPr>
              <a:t> ut </a:t>
            </a:r>
            <a:r>
              <a:rPr lang="nb-NO" err="1">
                <a:solidFill>
                  <a:srgbClr val="3E62D7"/>
                </a:solidFill>
                <a:effectLst/>
                <a:latin typeface="Helvetica" pitchFamily="2" charset="0"/>
              </a:rPr>
              <a:t>laoreet</a:t>
            </a:r>
            <a:r>
              <a:rPr lang="nb-NO">
                <a:solidFill>
                  <a:srgbClr val="3E62D7"/>
                </a:solidFill>
                <a:effectLst/>
                <a:latin typeface="Helvetica" pitchFamily="2" charset="0"/>
              </a:rPr>
              <a:t> </a:t>
            </a:r>
            <a:r>
              <a:rPr lang="nb-NO" err="1">
                <a:solidFill>
                  <a:srgbClr val="3E62D7"/>
                </a:solidFill>
                <a:effectLst/>
                <a:latin typeface="Helvetica" pitchFamily="2" charset="0"/>
              </a:rPr>
              <a:t>dolore</a:t>
            </a:r>
            <a:r>
              <a:rPr lang="nb-NO">
                <a:solidFill>
                  <a:srgbClr val="3E62D7"/>
                </a:solidFill>
                <a:effectLst/>
                <a:latin typeface="Helvetica" pitchFamily="2" charset="0"/>
              </a:rPr>
              <a:t> </a:t>
            </a:r>
            <a:r>
              <a:rPr lang="nb-NO" err="1">
                <a:solidFill>
                  <a:srgbClr val="3E62D7"/>
                </a:solidFill>
                <a:effectLst/>
                <a:latin typeface="Helvetica" pitchFamily="2" charset="0"/>
              </a:rPr>
              <a:t>magna</a:t>
            </a:r>
            <a:r>
              <a:rPr lang="nb-NO">
                <a:solidFill>
                  <a:srgbClr val="3E62D7"/>
                </a:solidFill>
                <a:effectLst/>
                <a:latin typeface="Helvetica" pitchFamily="2" charset="0"/>
              </a:rPr>
              <a:t> </a:t>
            </a:r>
            <a:r>
              <a:rPr lang="nb-NO" err="1">
                <a:solidFill>
                  <a:srgbClr val="3E62D7"/>
                </a:solidFill>
                <a:effectLst/>
                <a:latin typeface="Helvetica" pitchFamily="2" charset="0"/>
              </a:rPr>
              <a:t>aliquam</a:t>
            </a:r>
            <a:r>
              <a:rPr lang="nb-NO">
                <a:solidFill>
                  <a:srgbClr val="3E62D7"/>
                </a:solidFill>
                <a:effectLst/>
                <a:latin typeface="Helvetica" pitchFamily="2" charset="0"/>
              </a:rPr>
              <a:t> </a:t>
            </a:r>
            <a:r>
              <a:rPr lang="nb-NO" err="1">
                <a:solidFill>
                  <a:srgbClr val="3E62D7"/>
                </a:solidFill>
                <a:effectLst/>
                <a:latin typeface="Helvetica" pitchFamily="2" charset="0"/>
              </a:rPr>
              <a:t>erat</a:t>
            </a:r>
            <a:r>
              <a:rPr lang="nb-NO">
                <a:solidFill>
                  <a:srgbClr val="3E62D7"/>
                </a:solidFill>
                <a:effectLst/>
                <a:latin typeface="Helvetica" pitchFamily="2" charset="0"/>
              </a:rPr>
              <a:t> </a:t>
            </a:r>
            <a:r>
              <a:rPr lang="nb-NO" err="1">
                <a:solidFill>
                  <a:srgbClr val="3E62D7"/>
                </a:solidFill>
                <a:effectLst/>
                <a:latin typeface="Helvetica" pitchFamily="2" charset="0"/>
              </a:rPr>
              <a:t>volutpat</a:t>
            </a:r>
            <a:r>
              <a:rPr lang="nb-NO">
                <a:solidFill>
                  <a:srgbClr val="3E62D7"/>
                </a:solidFill>
                <a:effectLst/>
                <a:latin typeface="Helvetica" pitchFamily="2" charset="0"/>
              </a:rPr>
              <a:t>. </a:t>
            </a:r>
            <a:r>
              <a:rPr lang="nb-NO" err="1">
                <a:solidFill>
                  <a:srgbClr val="3E62D7"/>
                </a:solidFill>
                <a:effectLst/>
                <a:latin typeface="Helvetica" pitchFamily="2" charset="0"/>
              </a:rPr>
              <a:t>Lorem</a:t>
            </a:r>
            <a:r>
              <a:rPr lang="nb-NO">
                <a:solidFill>
                  <a:srgbClr val="3E62D7"/>
                </a:solidFill>
                <a:effectLst/>
                <a:latin typeface="Helvetica" pitchFamily="2" charset="0"/>
              </a:rPr>
              <a:t> </a:t>
            </a:r>
            <a:r>
              <a:rPr lang="nb-NO" err="1">
                <a:solidFill>
                  <a:srgbClr val="3E62D7"/>
                </a:solidFill>
                <a:effectLst/>
                <a:latin typeface="Helvetica" pitchFamily="2" charset="0"/>
              </a:rPr>
              <a:t>ipsum</a:t>
            </a:r>
            <a:r>
              <a:rPr lang="nb-NO">
                <a:solidFill>
                  <a:srgbClr val="3E62D7"/>
                </a:solidFill>
                <a:effectLst/>
                <a:latin typeface="Helvetica" pitchFamily="2" charset="0"/>
              </a:rPr>
              <a:t> </a:t>
            </a:r>
            <a:r>
              <a:rPr lang="nb-NO" err="1">
                <a:solidFill>
                  <a:srgbClr val="3E62D7"/>
                </a:solidFill>
                <a:effectLst/>
                <a:latin typeface="Helvetica" pitchFamily="2" charset="0"/>
              </a:rPr>
              <a:t>dolor</a:t>
            </a:r>
            <a:endParaRPr lang="nb-NO">
              <a:solidFill>
                <a:srgbClr val="3E62D7"/>
              </a:solidFill>
              <a:effectLst/>
              <a:latin typeface="Helvetica" pitchFamily="2" charset="0"/>
            </a:endParaRPr>
          </a:p>
        </p:txBody>
      </p:sp>
      <p:pic>
        <p:nvPicPr>
          <p:cNvPr id="6" name="Bilde 5">
            <a:extLst>
              <a:ext uri="{FF2B5EF4-FFF2-40B4-BE49-F238E27FC236}">
                <a16:creationId xmlns:a16="http://schemas.microsoft.com/office/drawing/2014/main" id="{710863D3-AFB1-6283-2F79-69461C955D2E}"/>
              </a:ext>
            </a:extLst>
          </p:cNvPr>
          <p:cNvPicPr>
            <a:picLocks noChangeAspect="1"/>
          </p:cNvPicPr>
          <p:nvPr userDrawn="1"/>
        </p:nvPicPr>
        <p:blipFill>
          <a:blip r:embed="rId2"/>
          <a:stretch>
            <a:fillRect/>
          </a:stretch>
        </p:blipFill>
        <p:spPr>
          <a:xfrm>
            <a:off x="-1847442" y="741514"/>
            <a:ext cx="3694884" cy="4644722"/>
          </a:xfrm>
          <a:prstGeom prst="rect">
            <a:avLst/>
          </a:prstGeom>
        </p:spPr>
      </p:pic>
    </p:spTree>
    <p:extLst>
      <p:ext uri="{BB962C8B-B14F-4D97-AF65-F5344CB8AC3E}">
        <p14:creationId xmlns:p14="http://schemas.microsoft.com/office/powerpoint/2010/main" val="2115040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35B6A0D0-28CF-4C8C-EA31-267C0BD4BFD6}"/>
              </a:ext>
            </a:extLst>
          </p:cNvPr>
          <p:cNvSpPr>
            <a:spLocks noGrp="1"/>
          </p:cNvSpPr>
          <p:nvPr>
            <p:ph type="title" hasCustomPrompt="1"/>
          </p:nvPr>
        </p:nvSpPr>
        <p:spPr>
          <a:xfrm>
            <a:off x="606822" y="2255626"/>
            <a:ext cx="7612856" cy="1184415"/>
          </a:xfrm>
        </p:spPr>
        <p:txBody>
          <a:bodyPr>
            <a:noAutofit/>
          </a:bodyPr>
          <a:lstStyle>
            <a:lvl1pPr algn="ctr">
              <a:defRPr sz="8688" cap="none" spc="1448" baseline="0"/>
            </a:lvl1pPr>
          </a:lstStyle>
          <a:p>
            <a:r>
              <a:rPr lang="nb-NO"/>
              <a:t>overskrift</a:t>
            </a:r>
          </a:p>
        </p:txBody>
      </p:sp>
    </p:spTree>
    <p:extLst>
      <p:ext uri="{BB962C8B-B14F-4D97-AF65-F5344CB8AC3E}">
        <p14:creationId xmlns:p14="http://schemas.microsoft.com/office/powerpoint/2010/main" val="193447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gendefinert oppset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2BB52AE-F283-C086-8629-6B774EE28477}"/>
              </a:ext>
            </a:extLst>
          </p:cNvPr>
          <p:cNvSpPr>
            <a:spLocks noGrp="1"/>
          </p:cNvSpPr>
          <p:nvPr>
            <p:ph type="title"/>
          </p:nvPr>
        </p:nvSpPr>
        <p:spPr>
          <a:xfrm>
            <a:off x="606822" y="2072117"/>
            <a:ext cx="7612856" cy="1184415"/>
          </a:xfrm>
        </p:spPr>
        <p:txBody>
          <a:bodyPr>
            <a:normAutofit/>
          </a:bodyPr>
          <a:lstStyle>
            <a:lvl1pPr algn="ctr">
              <a:defRPr sz="5213" kern="2100" cap="none" spc="217" baseline="10000">
                <a:latin typeface="+mj-lt"/>
              </a:defRPr>
            </a:lvl1pPr>
          </a:lstStyle>
          <a:p>
            <a:r>
              <a:rPr lang="nb-NO"/>
              <a:t>Klikk for å redigere tittelstil</a:t>
            </a:r>
          </a:p>
        </p:txBody>
      </p:sp>
      <p:sp>
        <p:nvSpPr>
          <p:cNvPr id="3" name="Plassholder for dato 2">
            <a:extLst>
              <a:ext uri="{FF2B5EF4-FFF2-40B4-BE49-F238E27FC236}">
                <a16:creationId xmlns:a16="http://schemas.microsoft.com/office/drawing/2014/main" id="{943627F9-7BF9-50BF-14B8-28BEB36BCEBA}"/>
              </a:ext>
            </a:extLst>
          </p:cNvPr>
          <p:cNvSpPr>
            <a:spLocks noGrp="1"/>
          </p:cNvSpPr>
          <p:nvPr>
            <p:ph type="dt" sz="half" idx="10"/>
          </p:nvPr>
        </p:nvSpPr>
        <p:spPr/>
        <p:txBody>
          <a:bodyPr/>
          <a:lstStyle/>
          <a:p>
            <a:fld id="{85966688-D0E0-264E-B36F-4FAE98C2FE5E}" type="datetimeFigureOut">
              <a:rPr lang="nb-NO" smtClean="0"/>
              <a:t>03.04.2023</a:t>
            </a:fld>
            <a:endParaRPr lang="nb-NO"/>
          </a:p>
        </p:txBody>
      </p:sp>
      <p:sp>
        <p:nvSpPr>
          <p:cNvPr id="4" name="Plassholder for bunntekst 3">
            <a:extLst>
              <a:ext uri="{FF2B5EF4-FFF2-40B4-BE49-F238E27FC236}">
                <a16:creationId xmlns:a16="http://schemas.microsoft.com/office/drawing/2014/main" id="{5592AADA-3EEB-FA20-4C44-27D1C9F46FB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3C844AA-15EB-1BDC-8584-FCD2155D00A3}"/>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3024323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Egendefinert oppset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A4859B4-5120-C419-972C-C33A730AE8B2}"/>
              </a:ext>
            </a:extLst>
          </p:cNvPr>
          <p:cNvSpPr/>
          <p:nvPr userDrawn="1"/>
        </p:nvSpPr>
        <p:spPr>
          <a:xfrm>
            <a:off x="0" y="0"/>
            <a:ext cx="8826500" cy="6127750"/>
          </a:xfrm>
          <a:prstGeom prst="rect">
            <a:avLst/>
          </a:prstGeom>
          <a:solidFill>
            <a:srgbClr val="FEF1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4"/>
          </a:p>
        </p:txBody>
      </p:sp>
      <p:sp>
        <p:nvSpPr>
          <p:cNvPr id="3" name="Plassholder for dato 2">
            <a:extLst>
              <a:ext uri="{FF2B5EF4-FFF2-40B4-BE49-F238E27FC236}">
                <a16:creationId xmlns:a16="http://schemas.microsoft.com/office/drawing/2014/main" id="{943627F9-7BF9-50BF-14B8-28BEB36BCEBA}"/>
              </a:ext>
            </a:extLst>
          </p:cNvPr>
          <p:cNvSpPr>
            <a:spLocks noGrp="1"/>
          </p:cNvSpPr>
          <p:nvPr>
            <p:ph type="dt" sz="half" idx="10"/>
          </p:nvPr>
        </p:nvSpPr>
        <p:spPr/>
        <p:txBody>
          <a:bodyPr/>
          <a:lstStyle/>
          <a:p>
            <a:fld id="{85966688-D0E0-264E-B36F-4FAE98C2FE5E}" type="datetimeFigureOut">
              <a:rPr lang="nb-NO" smtClean="0"/>
              <a:t>03.04.2023</a:t>
            </a:fld>
            <a:endParaRPr lang="nb-NO"/>
          </a:p>
        </p:txBody>
      </p:sp>
      <p:sp>
        <p:nvSpPr>
          <p:cNvPr id="4" name="Plassholder for bunntekst 3">
            <a:extLst>
              <a:ext uri="{FF2B5EF4-FFF2-40B4-BE49-F238E27FC236}">
                <a16:creationId xmlns:a16="http://schemas.microsoft.com/office/drawing/2014/main" id="{5592AADA-3EEB-FA20-4C44-27D1C9F46FB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3C844AA-15EB-1BDC-8584-FCD2155D00A3}"/>
              </a:ext>
            </a:extLst>
          </p:cNvPr>
          <p:cNvSpPr>
            <a:spLocks noGrp="1"/>
          </p:cNvSpPr>
          <p:nvPr>
            <p:ph type="sldNum" sz="quarter" idx="12"/>
          </p:nvPr>
        </p:nvSpPr>
        <p:spPr/>
        <p:txBody>
          <a:bodyPr/>
          <a:lstStyle/>
          <a:p>
            <a:fld id="{23D63DE0-5CA1-064F-88A8-D213BCBFBFCC}" type="slidenum">
              <a:rPr lang="nb-NO" smtClean="0"/>
              <a:t>‹#›</a:t>
            </a:fld>
            <a:endParaRPr lang="nb-NO"/>
          </a:p>
        </p:txBody>
      </p:sp>
      <p:pic>
        <p:nvPicPr>
          <p:cNvPr id="7" name="Bilde 6">
            <a:extLst>
              <a:ext uri="{FF2B5EF4-FFF2-40B4-BE49-F238E27FC236}">
                <a16:creationId xmlns:a16="http://schemas.microsoft.com/office/drawing/2014/main" id="{434E5541-4247-7D55-EF0B-8769B7263416}"/>
              </a:ext>
            </a:extLst>
          </p:cNvPr>
          <p:cNvPicPr>
            <a:picLocks noChangeAspect="1"/>
          </p:cNvPicPr>
          <p:nvPr userDrawn="1"/>
        </p:nvPicPr>
        <p:blipFill>
          <a:blip r:embed="rId2"/>
          <a:stretch>
            <a:fillRect/>
          </a:stretch>
        </p:blipFill>
        <p:spPr>
          <a:xfrm>
            <a:off x="3490888" y="1349235"/>
            <a:ext cx="1844725" cy="2800805"/>
          </a:xfrm>
          <a:prstGeom prst="rect">
            <a:avLst/>
          </a:prstGeom>
        </p:spPr>
      </p:pic>
    </p:spTree>
    <p:extLst>
      <p:ext uri="{BB962C8B-B14F-4D97-AF65-F5344CB8AC3E}">
        <p14:creationId xmlns:p14="http://schemas.microsoft.com/office/powerpoint/2010/main" val="1037767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Deloverskrift">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9AF398-EA21-1985-7189-0DB8BCB03829}"/>
              </a:ext>
            </a:extLst>
          </p:cNvPr>
          <p:cNvSpPr>
            <a:spLocks noGrp="1"/>
          </p:cNvSpPr>
          <p:nvPr>
            <p:ph type="title"/>
          </p:nvPr>
        </p:nvSpPr>
        <p:spPr>
          <a:xfrm>
            <a:off x="602225" y="1527683"/>
            <a:ext cx="7612856" cy="2548973"/>
          </a:xfrm>
        </p:spPr>
        <p:txBody>
          <a:bodyPr anchor="b"/>
          <a:lstStyle>
            <a:lvl1pPr>
              <a:defRPr sz="4344"/>
            </a:lvl1pPr>
          </a:lstStyle>
          <a:p>
            <a:r>
              <a:rPr lang="nb-NO"/>
              <a:t>Klikk for å redigere tittelstil</a:t>
            </a:r>
          </a:p>
        </p:txBody>
      </p:sp>
      <p:sp>
        <p:nvSpPr>
          <p:cNvPr id="3" name="Plassholder for tekst 2">
            <a:extLst>
              <a:ext uri="{FF2B5EF4-FFF2-40B4-BE49-F238E27FC236}">
                <a16:creationId xmlns:a16="http://schemas.microsoft.com/office/drawing/2014/main" id="{6E0F122E-B4BB-785B-9945-146F5B2C7007}"/>
              </a:ext>
            </a:extLst>
          </p:cNvPr>
          <p:cNvSpPr>
            <a:spLocks noGrp="1"/>
          </p:cNvSpPr>
          <p:nvPr>
            <p:ph type="body" idx="1"/>
          </p:nvPr>
        </p:nvSpPr>
        <p:spPr>
          <a:xfrm>
            <a:off x="602225" y="4100771"/>
            <a:ext cx="7612856" cy="1340445"/>
          </a:xfrm>
        </p:spPr>
        <p:txBody>
          <a:bodyPr/>
          <a:lstStyle>
            <a:lvl1pPr marL="0" indent="0">
              <a:buNone/>
              <a:defRPr sz="1738">
                <a:solidFill>
                  <a:schemeClr val="tx1">
                    <a:tint val="75000"/>
                  </a:schemeClr>
                </a:solidFill>
              </a:defRPr>
            </a:lvl1pPr>
            <a:lvl2pPr marL="331013" indent="0">
              <a:buNone/>
              <a:defRPr sz="1448">
                <a:solidFill>
                  <a:schemeClr val="tx1">
                    <a:tint val="75000"/>
                  </a:schemeClr>
                </a:solidFill>
              </a:defRPr>
            </a:lvl2pPr>
            <a:lvl3pPr marL="662026" indent="0">
              <a:buNone/>
              <a:defRPr sz="1303">
                <a:solidFill>
                  <a:schemeClr val="tx1">
                    <a:tint val="75000"/>
                  </a:schemeClr>
                </a:solidFill>
              </a:defRPr>
            </a:lvl3pPr>
            <a:lvl4pPr marL="993038" indent="0">
              <a:buNone/>
              <a:defRPr sz="1158">
                <a:solidFill>
                  <a:schemeClr val="tx1">
                    <a:tint val="75000"/>
                  </a:schemeClr>
                </a:solidFill>
              </a:defRPr>
            </a:lvl4pPr>
            <a:lvl5pPr marL="1324051" indent="0">
              <a:buNone/>
              <a:defRPr sz="1158">
                <a:solidFill>
                  <a:schemeClr val="tx1">
                    <a:tint val="75000"/>
                  </a:schemeClr>
                </a:solidFill>
              </a:defRPr>
            </a:lvl5pPr>
            <a:lvl6pPr marL="1655064" indent="0">
              <a:buNone/>
              <a:defRPr sz="1158">
                <a:solidFill>
                  <a:schemeClr val="tx1">
                    <a:tint val="75000"/>
                  </a:schemeClr>
                </a:solidFill>
              </a:defRPr>
            </a:lvl6pPr>
            <a:lvl7pPr marL="1986077" indent="0">
              <a:buNone/>
              <a:defRPr sz="1158">
                <a:solidFill>
                  <a:schemeClr val="tx1">
                    <a:tint val="75000"/>
                  </a:schemeClr>
                </a:solidFill>
              </a:defRPr>
            </a:lvl7pPr>
            <a:lvl8pPr marL="2317090" indent="0">
              <a:buNone/>
              <a:defRPr sz="1158">
                <a:solidFill>
                  <a:schemeClr val="tx1">
                    <a:tint val="75000"/>
                  </a:schemeClr>
                </a:solidFill>
              </a:defRPr>
            </a:lvl8pPr>
            <a:lvl9pPr marL="2648102" indent="0">
              <a:buNone/>
              <a:defRPr sz="1158">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97CEFF9-5C30-1A8F-6699-288FAB89DA44}"/>
              </a:ext>
            </a:extLst>
          </p:cNvPr>
          <p:cNvSpPr>
            <a:spLocks noGrp="1"/>
          </p:cNvSpPr>
          <p:nvPr>
            <p:ph type="dt" sz="half" idx="10"/>
          </p:nvPr>
        </p:nvSpPr>
        <p:spPr/>
        <p:txBody>
          <a:bodyPr/>
          <a:lstStyle/>
          <a:p>
            <a:fld id="{85966688-D0E0-264E-B36F-4FAE98C2FE5E}" type="datetimeFigureOut">
              <a:rPr lang="nb-NO" smtClean="0"/>
              <a:t>03.04.2023</a:t>
            </a:fld>
            <a:endParaRPr lang="nb-NO"/>
          </a:p>
        </p:txBody>
      </p:sp>
      <p:sp>
        <p:nvSpPr>
          <p:cNvPr id="5" name="Plassholder for bunntekst 4">
            <a:extLst>
              <a:ext uri="{FF2B5EF4-FFF2-40B4-BE49-F238E27FC236}">
                <a16:creationId xmlns:a16="http://schemas.microsoft.com/office/drawing/2014/main" id="{BA35F13C-67F0-CFD5-634A-93D225340CF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130B2A-AB6B-6242-AB8B-5AEAE82F4BB6}"/>
              </a:ext>
            </a:extLst>
          </p:cNvPr>
          <p:cNvSpPr>
            <a:spLocks noGrp="1"/>
          </p:cNvSpPr>
          <p:nvPr>
            <p:ph type="sldNum" sz="quarter" idx="12"/>
          </p:nvPr>
        </p:nvSpPr>
        <p:spPr/>
        <p:txBody>
          <a:bodyPr/>
          <a:lstStyle/>
          <a:p>
            <a:fld id="{23D63DE0-5CA1-064F-88A8-D213BCBFBFCC}" type="slidenum">
              <a:rPr lang="nb-NO" smtClean="0"/>
              <a:t>‹#›</a:t>
            </a:fld>
            <a:endParaRPr lang="nb-NO"/>
          </a:p>
        </p:txBody>
      </p:sp>
      <p:pic>
        <p:nvPicPr>
          <p:cNvPr id="7" name="Bilde 6">
            <a:extLst>
              <a:ext uri="{FF2B5EF4-FFF2-40B4-BE49-F238E27FC236}">
                <a16:creationId xmlns:a16="http://schemas.microsoft.com/office/drawing/2014/main" id="{99D26BFC-5BAA-5552-7B2D-0A1805B27F0D}"/>
              </a:ext>
            </a:extLst>
          </p:cNvPr>
          <p:cNvPicPr>
            <a:picLocks noChangeAspect="1"/>
          </p:cNvPicPr>
          <p:nvPr userDrawn="1"/>
        </p:nvPicPr>
        <p:blipFill>
          <a:blip r:embed="rId2"/>
          <a:srcRect/>
          <a:stretch/>
        </p:blipFill>
        <p:spPr>
          <a:xfrm>
            <a:off x="7842081" y="232590"/>
            <a:ext cx="763405" cy="1159061"/>
          </a:xfrm>
          <a:prstGeom prst="rect">
            <a:avLst/>
          </a:prstGeom>
        </p:spPr>
      </p:pic>
    </p:spTree>
    <p:extLst>
      <p:ext uri="{BB962C8B-B14F-4D97-AF65-F5344CB8AC3E}">
        <p14:creationId xmlns:p14="http://schemas.microsoft.com/office/powerpoint/2010/main" val="92877057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Egendefinert oppsett">
    <p:bg>
      <p:bgRef idx="1002">
        <a:schemeClr val="bg1"/>
      </p:bgRef>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28FE28A2-645F-1078-C276-4A5A601D6C01}"/>
              </a:ext>
            </a:extLst>
          </p:cNvPr>
          <p:cNvSpPr/>
          <p:nvPr userDrawn="1"/>
        </p:nvSpPr>
        <p:spPr>
          <a:xfrm>
            <a:off x="0" y="0"/>
            <a:ext cx="8826500" cy="612775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014"/>
          </a:p>
        </p:txBody>
      </p:sp>
      <p:sp>
        <p:nvSpPr>
          <p:cNvPr id="3" name="Plassholder for dato 2">
            <a:extLst>
              <a:ext uri="{FF2B5EF4-FFF2-40B4-BE49-F238E27FC236}">
                <a16:creationId xmlns:a16="http://schemas.microsoft.com/office/drawing/2014/main" id="{943627F9-7BF9-50BF-14B8-28BEB36BCEBA}"/>
              </a:ext>
            </a:extLst>
          </p:cNvPr>
          <p:cNvSpPr>
            <a:spLocks noGrp="1"/>
          </p:cNvSpPr>
          <p:nvPr>
            <p:ph type="dt" sz="half" idx="10"/>
          </p:nvPr>
        </p:nvSpPr>
        <p:spPr/>
        <p:txBody>
          <a:bodyPr/>
          <a:lstStyle/>
          <a:p>
            <a:fld id="{85966688-D0E0-264E-B36F-4FAE98C2FE5E}" type="datetimeFigureOut">
              <a:rPr lang="nb-NO" smtClean="0"/>
              <a:t>03.04.2023</a:t>
            </a:fld>
            <a:endParaRPr lang="nb-NO"/>
          </a:p>
        </p:txBody>
      </p:sp>
      <p:sp>
        <p:nvSpPr>
          <p:cNvPr id="4" name="Plassholder for bunntekst 3">
            <a:extLst>
              <a:ext uri="{FF2B5EF4-FFF2-40B4-BE49-F238E27FC236}">
                <a16:creationId xmlns:a16="http://schemas.microsoft.com/office/drawing/2014/main" id="{5592AADA-3EEB-FA20-4C44-27D1C9F46FB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3C844AA-15EB-1BDC-8584-FCD2155D00A3}"/>
              </a:ext>
            </a:extLst>
          </p:cNvPr>
          <p:cNvSpPr>
            <a:spLocks noGrp="1"/>
          </p:cNvSpPr>
          <p:nvPr>
            <p:ph type="sldNum" sz="quarter" idx="12"/>
          </p:nvPr>
        </p:nvSpPr>
        <p:spPr/>
        <p:txBody>
          <a:bodyPr/>
          <a:lstStyle/>
          <a:p>
            <a:fld id="{23D63DE0-5CA1-064F-88A8-D213BCBFBFCC}" type="slidenum">
              <a:rPr lang="nb-NO" smtClean="0"/>
              <a:t>‹#›</a:t>
            </a:fld>
            <a:endParaRPr lang="nb-NO"/>
          </a:p>
        </p:txBody>
      </p:sp>
      <p:pic>
        <p:nvPicPr>
          <p:cNvPr id="7" name="Bilde 6">
            <a:extLst>
              <a:ext uri="{FF2B5EF4-FFF2-40B4-BE49-F238E27FC236}">
                <a16:creationId xmlns:a16="http://schemas.microsoft.com/office/drawing/2014/main" id="{434E5541-4247-7D55-EF0B-8769B7263416}"/>
              </a:ext>
            </a:extLst>
          </p:cNvPr>
          <p:cNvPicPr>
            <a:picLocks noChangeAspect="1"/>
          </p:cNvPicPr>
          <p:nvPr userDrawn="1"/>
        </p:nvPicPr>
        <p:blipFill>
          <a:blip r:embed="rId2"/>
          <a:srcRect/>
          <a:stretch/>
        </p:blipFill>
        <p:spPr>
          <a:xfrm>
            <a:off x="3490888" y="1349235"/>
            <a:ext cx="1844725" cy="2800804"/>
          </a:xfrm>
          <a:prstGeom prst="rect">
            <a:avLst/>
          </a:prstGeom>
        </p:spPr>
      </p:pic>
    </p:spTree>
    <p:extLst>
      <p:ext uri="{BB962C8B-B14F-4D97-AF65-F5344CB8AC3E}">
        <p14:creationId xmlns:p14="http://schemas.microsoft.com/office/powerpoint/2010/main" val="282396318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8B8F44-D588-A8BE-0FCB-702D5536AF6A}"/>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5C09F39-BB6C-C3E0-6F77-999563FBDFD5}"/>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2F607CB-F9CD-EC16-4DBC-9B99DD45B2F0}"/>
              </a:ext>
            </a:extLst>
          </p:cNvPr>
          <p:cNvSpPr>
            <a:spLocks noGrp="1"/>
          </p:cNvSpPr>
          <p:nvPr>
            <p:ph type="dt" sz="half" idx="10"/>
          </p:nvPr>
        </p:nvSpPr>
        <p:spPr/>
        <p:txBody>
          <a:bodyPr/>
          <a:lstStyle/>
          <a:p>
            <a:fld id="{85966688-D0E0-264E-B36F-4FAE98C2FE5E}" type="datetimeFigureOut">
              <a:rPr lang="nb-NO" smtClean="0"/>
              <a:t>03.04.2023</a:t>
            </a:fld>
            <a:endParaRPr lang="nb-NO"/>
          </a:p>
        </p:txBody>
      </p:sp>
      <p:sp>
        <p:nvSpPr>
          <p:cNvPr id="5" name="Plassholder for bunntekst 4">
            <a:extLst>
              <a:ext uri="{FF2B5EF4-FFF2-40B4-BE49-F238E27FC236}">
                <a16:creationId xmlns:a16="http://schemas.microsoft.com/office/drawing/2014/main" id="{ED343224-6C45-C09C-47EA-4064C53AEB3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8DA8D4D-494C-DCDB-9C0F-F8CF60C3D3BE}"/>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4048271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59AF398-EA21-1985-7189-0DB8BCB03829}"/>
              </a:ext>
            </a:extLst>
          </p:cNvPr>
          <p:cNvSpPr>
            <a:spLocks noGrp="1"/>
          </p:cNvSpPr>
          <p:nvPr>
            <p:ph type="title"/>
          </p:nvPr>
        </p:nvSpPr>
        <p:spPr>
          <a:xfrm>
            <a:off x="602225" y="1527683"/>
            <a:ext cx="7612856" cy="2548973"/>
          </a:xfrm>
        </p:spPr>
        <p:txBody>
          <a:bodyPr anchor="b"/>
          <a:lstStyle>
            <a:lvl1pPr>
              <a:defRPr sz="4344"/>
            </a:lvl1pPr>
          </a:lstStyle>
          <a:p>
            <a:r>
              <a:rPr lang="nb-NO"/>
              <a:t>Klikk for å redigere tittelstil</a:t>
            </a:r>
          </a:p>
        </p:txBody>
      </p:sp>
      <p:sp>
        <p:nvSpPr>
          <p:cNvPr id="3" name="Plassholder for tekst 2">
            <a:extLst>
              <a:ext uri="{FF2B5EF4-FFF2-40B4-BE49-F238E27FC236}">
                <a16:creationId xmlns:a16="http://schemas.microsoft.com/office/drawing/2014/main" id="{6E0F122E-B4BB-785B-9945-146F5B2C7007}"/>
              </a:ext>
            </a:extLst>
          </p:cNvPr>
          <p:cNvSpPr>
            <a:spLocks noGrp="1"/>
          </p:cNvSpPr>
          <p:nvPr>
            <p:ph type="body" idx="1"/>
          </p:nvPr>
        </p:nvSpPr>
        <p:spPr>
          <a:xfrm>
            <a:off x="602225" y="4100771"/>
            <a:ext cx="7612856" cy="1340445"/>
          </a:xfrm>
        </p:spPr>
        <p:txBody>
          <a:bodyPr/>
          <a:lstStyle>
            <a:lvl1pPr marL="0" indent="0">
              <a:buNone/>
              <a:defRPr sz="1738">
                <a:solidFill>
                  <a:schemeClr val="tx1">
                    <a:tint val="75000"/>
                  </a:schemeClr>
                </a:solidFill>
              </a:defRPr>
            </a:lvl1pPr>
            <a:lvl2pPr marL="331013" indent="0">
              <a:buNone/>
              <a:defRPr sz="1448">
                <a:solidFill>
                  <a:schemeClr val="tx1">
                    <a:tint val="75000"/>
                  </a:schemeClr>
                </a:solidFill>
              </a:defRPr>
            </a:lvl2pPr>
            <a:lvl3pPr marL="662026" indent="0">
              <a:buNone/>
              <a:defRPr sz="1303">
                <a:solidFill>
                  <a:schemeClr val="tx1">
                    <a:tint val="75000"/>
                  </a:schemeClr>
                </a:solidFill>
              </a:defRPr>
            </a:lvl3pPr>
            <a:lvl4pPr marL="993038" indent="0">
              <a:buNone/>
              <a:defRPr sz="1158">
                <a:solidFill>
                  <a:schemeClr val="tx1">
                    <a:tint val="75000"/>
                  </a:schemeClr>
                </a:solidFill>
              </a:defRPr>
            </a:lvl4pPr>
            <a:lvl5pPr marL="1324051" indent="0">
              <a:buNone/>
              <a:defRPr sz="1158">
                <a:solidFill>
                  <a:schemeClr val="tx1">
                    <a:tint val="75000"/>
                  </a:schemeClr>
                </a:solidFill>
              </a:defRPr>
            </a:lvl5pPr>
            <a:lvl6pPr marL="1655064" indent="0">
              <a:buNone/>
              <a:defRPr sz="1158">
                <a:solidFill>
                  <a:schemeClr val="tx1">
                    <a:tint val="75000"/>
                  </a:schemeClr>
                </a:solidFill>
              </a:defRPr>
            </a:lvl6pPr>
            <a:lvl7pPr marL="1986077" indent="0">
              <a:buNone/>
              <a:defRPr sz="1158">
                <a:solidFill>
                  <a:schemeClr val="tx1">
                    <a:tint val="75000"/>
                  </a:schemeClr>
                </a:solidFill>
              </a:defRPr>
            </a:lvl7pPr>
            <a:lvl8pPr marL="2317090" indent="0">
              <a:buNone/>
              <a:defRPr sz="1158">
                <a:solidFill>
                  <a:schemeClr val="tx1">
                    <a:tint val="75000"/>
                  </a:schemeClr>
                </a:solidFill>
              </a:defRPr>
            </a:lvl8pPr>
            <a:lvl9pPr marL="2648102" indent="0">
              <a:buNone/>
              <a:defRPr sz="1158">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697CEFF9-5C30-1A8F-6699-288FAB89DA44}"/>
              </a:ext>
            </a:extLst>
          </p:cNvPr>
          <p:cNvSpPr>
            <a:spLocks noGrp="1"/>
          </p:cNvSpPr>
          <p:nvPr>
            <p:ph type="dt" sz="half" idx="10"/>
          </p:nvPr>
        </p:nvSpPr>
        <p:spPr/>
        <p:txBody>
          <a:bodyPr/>
          <a:lstStyle/>
          <a:p>
            <a:fld id="{85966688-D0E0-264E-B36F-4FAE98C2FE5E}" type="datetimeFigureOut">
              <a:rPr lang="nb-NO" smtClean="0"/>
              <a:t>03.04.2023</a:t>
            </a:fld>
            <a:endParaRPr lang="nb-NO"/>
          </a:p>
        </p:txBody>
      </p:sp>
      <p:sp>
        <p:nvSpPr>
          <p:cNvPr id="5" name="Plassholder for bunntekst 4">
            <a:extLst>
              <a:ext uri="{FF2B5EF4-FFF2-40B4-BE49-F238E27FC236}">
                <a16:creationId xmlns:a16="http://schemas.microsoft.com/office/drawing/2014/main" id="{BA35F13C-67F0-CFD5-634A-93D225340CF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130B2A-AB6B-6242-AB8B-5AEAE82F4BB6}"/>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1203642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96D41D-EC1D-06DD-16FD-73AE3029349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E2DD5963-554E-9963-E90D-6871739D2C51}"/>
              </a:ext>
            </a:extLst>
          </p:cNvPr>
          <p:cNvSpPr>
            <a:spLocks noGrp="1"/>
          </p:cNvSpPr>
          <p:nvPr>
            <p:ph sz="half" idx="1"/>
          </p:nvPr>
        </p:nvSpPr>
        <p:spPr>
          <a:xfrm>
            <a:off x="606822" y="1631230"/>
            <a:ext cx="3751263" cy="388800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BE09757-33FD-7DA4-3303-6847FC1B87D2}"/>
              </a:ext>
            </a:extLst>
          </p:cNvPr>
          <p:cNvSpPr>
            <a:spLocks noGrp="1"/>
          </p:cNvSpPr>
          <p:nvPr>
            <p:ph sz="half" idx="2"/>
          </p:nvPr>
        </p:nvSpPr>
        <p:spPr>
          <a:xfrm>
            <a:off x="4468415" y="1631230"/>
            <a:ext cx="3751263" cy="388800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3C42B677-7D47-553E-5181-7C7743CDACFD}"/>
              </a:ext>
            </a:extLst>
          </p:cNvPr>
          <p:cNvSpPr>
            <a:spLocks noGrp="1"/>
          </p:cNvSpPr>
          <p:nvPr>
            <p:ph type="dt" sz="half" idx="10"/>
          </p:nvPr>
        </p:nvSpPr>
        <p:spPr/>
        <p:txBody>
          <a:bodyPr/>
          <a:lstStyle/>
          <a:p>
            <a:fld id="{85966688-D0E0-264E-B36F-4FAE98C2FE5E}" type="datetimeFigureOut">
              <a:rPr lang="nb-NO" smtClean="0"/>
              <a:t>03.04.2023</a:t>
            </a:fld>
            <a:endParaRPr lang="nb-NO"/>
          </a:p>
        </p:txBody>
      </p:sp>
      <p:sp>
        <p:nvSpPr>
          <p:cNvPr id="6" name="Plassholder for bunntekst 5">
            <a:extLst>
              <a:ext uri="{FF2B5EF4-FFF2-40B4-BE49-F238E27FC236}">
                <a16:creationId xmlns:a16="http://schemas.microsoft.com/office/drawing/2014/main" id="{6C9F7AD4-7E54-3DB8-FFEB-8A3AB6BE976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0C2C0CB-D322-2CAE-B3D9-8ABE559A67E8}"/>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25012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CBC2A5-5952-6822-6B2D-2EA4D3403057}"/>
              </a:ext>
            </a:extLst>
          </p:cNvPr>
          <p:cNvSpPr>
            <a:spLocks noGrp="1"/>
          </p:cNvSpPr>
          <p:nvPr>
            <p:ph type="title"/>
          </p:nvPr>
        </p:nvSpPr>
        <p:spPr>
          <a:xfrm>
            <a:off x="607972" y="326246"/>
            <a:ext cx="7612856" cy="1184415"/>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5FE194FA-E558-8E1A-6054-DB9002EEBE82}"/>
              </a:ext>
            </a:extLst>
          </p:cNvPr>
          <p:cNvSpPr>
            <a:spLocks noGrp="1"/>
          </p:cNvSpPr>
          <p:nvPr>
            <p:ph type="body" idx="1"/>
          </p:nvPr>
        </p:nvSpPr>
        <p:spPr>
          <a:xfrm>
            <a:off x="607972" y="1502150"/>
            <a:ext cx="3734023" cy="736181"/>
          </a:xfrm>
        </p:spPr>
        <p:txBody>
          <a:bodyPr anchor="b"/>
          <a:lstStyle>
            <a:lvl1pPr marL="0" indent="0">
              <a:buNone/>
              <a:defRPr sz="1738" b="1"/>
            </a:lvl1pPr>
            <a:lvl2pPr marL="331013" indent="0">
              <a:buNone/>
              <a:defRPr sz="1448" b="1"/>
            </a:lvl2pPr>
            <a:lvl3pPr marL="662026" indent="0">
              <a:buNone/>
              <a:defRPr sz="1303" b="1"/>
            </a:lvl3pPr>
            <a:lvl4pPr marL="993038" indent="0">
              <a:buNone/>
              <a:defRPr sz="1158" b="1"/>
            </a:lvl4pPr>
            <a:lvl5pPr marL="1324051" indent="0">
              <a:buNone/>
              <a:defRPr sz="1158" b="1"/>
            </a:lvl5pPr>
            <a:lvl6pPr marL="1655064" indent="0">
              <a:buNone/>
              <a:defRPr sz="1158" b="1"/>
            </a:lvl6pPr>
            <a:lvl7pPr marL="1986077" indent="0">
              <a:buNone/>
              <a:defRPr sz="1158" b="1"/>
            </a:lvl7pPr>
            <a:lvl8pPr marL="2317090" indent="0">
              <a:buNone/>
              <a:defRPr sz="1158" b="1"/>
            </a:lvl8pPr>
            <a:lvl9pPr marL="2648102" indent="0">
              <a:buNone/>
              <a:defRPr sz="1158"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899FFEBC-BC4C-5507-D01C-697AC7192B2A}"/>
              </a:ext>
            </a:extLst>
          </p:cNvPr>
          <p:cNvSpPr>
            <a:spLocks noGrp="1"/>
          </p:cNvSpPr>
          <p:nvPr>
            <p:ph sz="half" idx="2"/>
          </p:nvPr>
        </p:nvSpPr>
        <p:spPr>
          <a:xfrm>
            <a:off x="607972" y="2238331"/>
            <a:ext cx="3734023" cy="329224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4B27925-007D-C827-4333-785C7E9877E4}"/>
              </a:ext>
            </a:extLst>
          </p:cNvPr>
          <p:cNvSpPr>
            <a:spLocks noGrp="1"/>
          </p:cNvSpPr>
          <p:nvPr>
            <p:ph type="body" sz="quarter" idx="3"/>
          </p:nvPr>
        </p:nvSpPr>
        <p:spPr>
          <a:xfrm>
            <a:off x="4468416" y="1502150"/>
            <a:ext cx="3752412" cy="736181"/>
          </a:xfrm>
        </p:spPr>
        <p:txBody>
          <a:bodyPr anchor="b"/>
          <a:lstStyle>
            <a:lvl1pPr marL="0" indent="0">
              <a:buNone/>
              <a:defRPr sz="1738" b="1"/>
            </a:lvl1pPr>
            <a:lvl2pPr marL="331013" indent="0">
              <a:buNone/>
              <a:defRPr sz="1448" b="1"/>
            </a:lvl2pPr>
            <a:lvl3pPr marL="662026" indent="0">
              <a:buNone/>
              <a:defRPr sz="1303" b="1"/>
            </a:lvl3pPr>
            <a:lvl4pPr marL="993038" indent="0">
              <a:buNone/>
              <a:defRPr sz="1158" b="1"/>
            </a:lvl4pPr>
            <a:lvl5pPr marL="1324051" indent="0">
              <a:buNone/>
              <a:defRPr sz="1158" b="1"/>
            </a:lvl5pPr>
            <a:lvl6pPr marL="1655064" indent="0">
              <a:buNone/>
              <a:defRPr sz="1158" b="1"/>
            </a:lvl6pPr>
            <a:lvl7pPr marL="1986077" indent="0">
              <a:buNone/>
              <a:defRPr sz="1158" b="1"/>
            </a:lvl7pPr>
            <a:lvl8pPr marL="2317090" indent="0">
              <a:buNone/>
              <a:defRPr sz="1158" b="1"/>
            </a:lvl8pPr>
            <a:lvl9pPr marL="2648102" indent="0">
              <a:buNone/>
              <a:defRPr sz="1158"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138628F-F1FF-A16D-DE20-0A0A5FE958B9}"/>
              </a:ext>
            </a:extLst>
          </p:cNvPr>
          <p:cNvSpPr>
            <a:spLocks noGrp="1"/>
          </p:cNvSpPr>
          <p:nvPr>
            <p:ph sz="quarter" idx="4"/>
          </p:nvPr>
        </p:nvSpPr>
        <p:spPr>
          <a:xfrm>
            <a:off x="4468416" y="2238331"/>
            <a:ext cx="3752412" cy="329224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C093EC1-46C7-91F4-308C-8F8C75F39507}"/>
              </a:ext>
            </a:extLst>
          </p:cNvPr>
          <p:cNvSpPr>
            <a:spLocks noGrp="1"/>
          </p:cNvSpPr>
          <p:nvPr>
            <p:ph type="dt" sz="half" idx="10"/>
          </p:nvPr>
        </p:nvSpPr>
        <p:spPr/>
        <p:txBody>
          <a:bodyPr/>
          <a:lstStyle/>
          <a:p>
            <a:fld id="{85966688-D0E0-264E-B36F-4FAE98C2FE5E}" type="datetimeFigureOut">
              <a:rPr lang="nb-NO" smtClean="0"/>
              <a:t>03.04.2023</a:t>
            </a:fld>
            <a:endParaRPr lang="nb-NO"/>
          </a:p>
        </p:txBody>
      </p:sp>
      <p:sp>
        <p:nvSpPr>
          <p:cNvPr id="8" name="Plassholder for bunntekst 7">
            <a:extLst>
              <a:ext uri="{FF2B5EF4-FFF2-40B4-BE49-F238E27FC236}">
                <a16:creationId xmlns:a16="http://schemas.microsoft.com/office/drawing/2014/main" id="{84007EB9-76BB-CF65-3647-C85977B4742A}"/>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3F4E5CA1-8685-C7EE-CA7E-95D792C00A57}"/>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230153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F667B24-F3D4-2534-8FB5-8CCDCF4D960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BC40F1D-042C-E68F-2D7C-2F9C8C6C50E4}"/>
              </a:ext>
            </a:extLst>
          </p:cNvPr>
          <p:cNvSpPr>
            <a:spLocks noGrp="1"/>
          </p:cNvSpPr>
          <p:nvPr>
            <p:ph type="dt" sz="half" idx="10"/>
          </p:nvPr>
        </p:nvSpPr>
        <p:spPr/>
        <p:txBody>
          <a:bodyPr/>
          <a:lstStyle/>
          <a:p>
            <a:fld id="{85966688-D0E0-264E-B36F-4FAE98C2FE5E}" type="datetimeFigureOut">
              <a:rPr lang="nb-NO" smtClean="0"/>
              <a:t>03.04.2023</a:t>
            </a:fld>
            <a:endParaRPr lang="nb-NO"/>
          </a:p>
        </p:txBody>
      </p:sp>
      <p:sp>
        <p:nvSpPr>
          <p:cNvPr id="4" name="Plassholder for bunntekst 3">
            <a:extLst>
              <a:ext uri="{FF2B5EF4-FFF2-40B4-BE49-F238E27FC236}">
                <a16:creationId xmlns:a16="http://schemas.microsoft.com/office/drawing/2014/main" id="{6591C413-860F-CD14-1B66-C7D178ECF0A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C054965E-7136-0BB1-8726-D41E2D9F24BC}"/>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156477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145520-BF41-6973-76AF-5D23C39B875C}"/>
              </a:ext>
            </a:extLst>
          </p:cNvPr>
          <p:cNvSpPr>
            <a:spLocks noGrp="1"/>
          </p:cNvSpPr>
          <p:nvPr>
            <p:ph type="title" hasCustomPrompt="1"/>
          </p:nvPr>
        </p:nvSpPr>
        <p:spPr>
          <a:xfrm>
            <a:off x="607972" y="408517"/>
            <a:ext cx="2846776" cy="1429808"/>
          </a:xfrm>
        </p:spPr>
        <p:txBody>
          <a:bodyPr anchor="b"/>
          <a:lstStyle>
            <a:lvl1pPr>
              <a:defRPr sz="2317"/>
            </a:lvl1pPr>
          </a:lstStyle>
          <a:p>
            <a:r>
              <a:rPr lang="nb-NO"/>
              <a:t>Hvem er vi?</a:t>
            </a:r>
          </a:p>
        </p:txBody>
      </p:sp>
      <p:sp>
        <p:nvSpPr>
          <p:cNvPr id="3" name="Plassholder for innhold 2">
            <a:extLst>
              <a:ext uri="{FF2B5EF4-FFF2-40B4-BE49-F238E27FC236}">
                <a16:creationId xmlns:a16="http://schemas.microsoft.com/office/drawing/2014/main" id="{FD9A9C18-C8DB-7F13-B72A-BC4D0C2E592B}"/>
              </a:ext>
            </a:extLst>
          </p:cNvPr>
          <p:cNvSpPr>
            <a:spLocks noGrp="1"/>
          </p:cNvSpPr>
          <p:nvPr>
            <p:ph idx="1"/>
          </p:nvPr>
        </p:nvSpPr>
        <p:spPr>
          <a:xfrm>
            <a:off x="3752412" y="882283"/>
            <a:ext cx="4468416" cy="4354674"/>
          </a:xfrm>
        </p:spPr>
        <p:txBody>
          <a:bodyPr/>
          <a:lstStyle>
            <a:lvl1pPr>
              <a:defRPr sz="2317"/>
            </a:lvl1pPr>
            <a:lvl2pPr>
              <a:defRPr sz="2027"/>
            </a:lvl2pPr>
            <a:lvl3pPr>
              <a:defRPr sz="1738"/>
            </a:lvl3pPr>
            <a:lvl4pPr>
              <a:defRPr sz="1448"/>
            </a:lvl4pPr>
            <a:lvl5pPr>
              <a:defRPr sz="1448"/>
            </a:lvl5pPr>
            <a:lvl6pPr>
              <a:defRPr sz="1448"/>
            </a:lvl6pPr>
            <a:lvl7pPr>
              <a:defRPr sz="1448"/>
            </a:lvl7pPr>
            <a:lvl8pPr>
              <a:defRPr sz="1448"/>
            </a:lvl8pPr>
            <a:lvl9pPr>
              <a:defRPr sz="1448"/>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DA35035-ADCC-61A5-3869-873760B0B6D8}"/>
              </a:ext>
            </a:extLst>
          </p:cNvPr>
          <p:cNvSpPr>
            <a:spLocks noGrp="1"/>
          </p:cNvSpPr>
          <p:nvPr>
            <p:ph type="body" sz="half" idx="2"/>
          </p:nvPr>
        </p:nvSpPr>
        <p:spPr>
          <a:xfrm>
            <a:off x="607972" y="1949738"/>
            <a:ext cx="2846776" cy="3294311"/>
          </a:xfrm>
        </p:spPr>
        <p:txBody>
          <a:bodyPr/>
          <a:lstStyle>
            <a:lvl1pPr marL="0" indent="0">
              <a:buNone/>
              <a:defRPr sz="1158"/>
            </a:lvl1pPr>
            <a:lvl2pPr marL="331013" indent="0">
              <a:buNone/>
              <a:defRPr sz="1014"/>
            </a:lvl2pPr>
            <a:lvl3pPr marL="662026" indent="0">
              <a:buNone/>
              <a:defRPr sz="869"/>
            </a:lvl3pPr>
            <a:lvl4pPr marL="993038" indent="0">
              <a:buNone/>
              <a:defRPr sz="724"/>
            </a:lvl4pPr>
            <a:lvl5pPr marL="1324051" indent="0">
              <a:buNone/>
              <a:defRPr sz="724"/>
            </a:lvl5pPr>
            <a:lvl6pPr marL="1655064" indent="0">
              <a:buNone/>
              <a:defRPr sz="724"/>
            </a:lvl6pPr>
            <a:lvl7pPr marL="1986077" indent="0">
              <a:buNone/>
              <a:defRPr sz="724"/>
            </a:lvl7pPr>
            <a:lvl8pPr marL="2317090" indent="0">
              <a:buNone/>
              <a:defRPr sz="724"/>
            </a:lvl8pPr>
            <a:lvl9pPr marL="2648102" indent="0">
              <a:buNone/>
              <a:defRPr sz="724"/>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FDD01A5-2AE9-FB94-0B48-81EE04720866}"/>
              </a:ext>
            </a:extLst>
          </p:cNvPr>
          <p:cNvSpPr>
            <a:spLocks noGrp="1"/>
          </p:cNvSpPr>
          <p:nvPr>
            <p:ph type="dt" sz="half" idx="10"/>
          </p:nvPr>
        </p:nvSpPr>
        <p:spPr/>
        <p:txBody>
          <a:bodyPr/>
          <a:lstStyle/>
          <a:p>
            <a:fld id="{85966688-D0E0-264E-B36F-4FAE98C2FE5E}" type="datetimeFigureOut">
              <a:rPr lang="nb-NO" smtClean="0"/>
              <a:t>03.04.2023</a:t>
            </a:fld>
            <a:endParaRPr lang="nb-NO"/>
          </a:p>
        </p:txBody>
      </p:sp>
      <p:sp>
        <p:nvSpPr>
          <p:cNvPr id="6" name="Plassholder for bunntekst 5">
            <a:extLst>
              <a:ext uri="{FF2B5EF4-FFF2-40B4-BE49-F238E27FC236}">
                <a16:creationId xmlns:a16="http://schemas.microsoft.com/office/drawing/2014/main" id="{4A7E2D18-1DC9-36BA-4E3C-C913FD9A2FC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C50F2D1-8297-E5E1-4E80-3074EC38746D}"/>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513769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9F386D-B49A-0590-AC83-3AF68E784BCB}"/>
              </a:ext>
            </a:extLst>
          </p:cNvPr>
          <p:cNvSpPr>
            <a:spLocks noGrp="1"/>
          </p:cNvSpPr>
          <p:nvPr>
            <p:ph type="title"/>
          </p:nvPr>
        </p:nvSpPr>
        <p:spPr>
          <a:xfrm>
            <a:off x="607972" y="408517"/>
            <a:ext cx="2846776" cy="1288398"/>
          </a:xfrm>
        </p:spPr>
        <p:txBody>
          <a:bodyPr anchor="b"/>
          <a:lstStyle>
            <a:lvl1pPr>
              <a:defRPr sz="2317"/>
            </a:lvl1pPr>
          </a:lstStyle>
          <a:p>
            <a:r>
              <a:rPr lang="nb-NO"/>
              <a:t>Klikk for å redigere tittelstil</a:t>
            </a:r>
          </a:p>
        </p:txBody>
      </p:sp>
      <p:sp>
        <p:nvSpPr>
          <p:cNvPr id="3" name="Plassholder for bilde 2">
            <a:extLst>
              <a:ext uri="{FF2B5EF4-FFF2-40B4-BE49-F238E27FC236}">
                <a16:creationId xmlns:a16="http://schemas.microsoft.com/office/drawing/2014/main" id="{C1848838-3DDE-280D-9C4B-61E9AEFF3B82}"/>
              </a:ext>
            </a:extLst>
          </p:cNvPr>
          <p:cNvSpPr>
            <a:spLocks noGrp="1"/>
          </p:cNvSpPr>
          <p:nvPr>
            <p:ph type="pic" idx="1"/>
          </p:nvPr>
        </p:nvSpPr>
        <p:spPr>
          <a:xfrm>
            <a:off x="3752412" y="1831232"/>
            <a:ext cx="4468416" cy="3405724"/>
          </a:xfrm>
        </p:spPr>
        <p:txBody>
          <a:bodyPr/>
          <a:lstStyle>
            <a:lvl1pPr marL="0" indent="0">
              <a:buNone/>
              <a:defRPr sz="2317"/>
            </a:lvl1pPr>
            <a:lvl2pPr marL="331013" indent="0">
              <a:buNone/>
              <a:defRPr sz="2027"/>
            </a:lvl2pPr>
            <a:lvl3pPr marL="662026" indent="0">
              <a:buNone/>
              <a:defRPr sz="1738"/>
            </a:lvl3pPr>
            <a:lvl4pPr marL="993038" indent="0">
              <a:buNone/>
              <a:defRPr sz="1448"/>
            </a:lvl4pPr>
            <a:lvl5pPr marL="1324051" indent="0">
              <a:buNone/>
              <a:defRPr sz="1448"/>
            </a:lvl5pPr>
            <a:lvl6pPr marL="1655064" indent="0">
              <a:buNone/>
              <a:defRPr sz="1448"/>
            </a:lvl6pPr>
            <a:lvl7pPr marL="1986077" indent="0">
              <a:buNone/>
              <a:defRPr sz="1448"/>
            </a:lvl7pPr>
            <a:lvl8pPr marL="2317090" indent="0">
              <a:buNone/>
              <a:defRPr sz="1448"/>
            </a:lvl8pPr>
            <a:lvl9pPr marL="2648102" indent="0">
              <a:buNone/>
              <a:defRPr sz="1448"/>
            </a:lvl9pPr>
          </a:lstStyle>
          <a:p>
            <a:r>
              <a:rPr lang="nb-NO"/>
              <a:t>Klikk på ikonet for å legge til et bilde</a:t>
            </a:r>
          </a:p>
        </p:txBody>
      </p:sp>
      <p:sp>
        <p:nvSpPr>
          <p:cNvPr id="4" name="Plassholder for tekst 3">
            <a:extLst>
              <a:ext uri="{FF2B5EF4-FFF2-40B4-BE49-F238E27FC236}">
                <a16:creationId xmlns:a16="http://schemas.microsoft.com/office/drawing/2014/main" id="{DA27AEA7-F5F4-08FE-7A7E-CB78BA04D572}"/>
              </a:ext>
            </a:extLst>
          </p:cNvPr>
          <p:cNvSpPr>
            <a:spLocks noGrp="1"/>
          </p:cNvSpPr>
          <p:nvPr>
            <p:ph type="body" sz="half" idx="2" hasCustomPrompt="1"/>
          </p:nvPr>
        </p:nvSpPr>
        <p:spPr>
          <a:xfrm>
            <a:off x="607972" y="1831232"/>
            <a:ext cx="2846776" cy="3412817"/>
          </a:xfrm>
        </p:spPr>
        <p:txBody>
          <a:bodyPr/>
          <a:lstStyle>
            <a:lvl1pPr marL="0" indent="0">
              <a:buNone/>
              <a:defRPr lang="nb-NO" smtClean="0">
                <a:effectLst/>
              </a:defRPr>
            </a:lvl1pPr>
            <a:lvl2pPr marL="331013" indent="0">
              <a:buNone/>
              <a:defRPr sz="1014"/>
            </a:lvl2pPr>
            <a:lvl3pPr marL="662026" indent="0">
              <a:buNone/>
              <a:defRPr sz="869"/>
            </a:lvl3pPr>
            <a:lvl4pPr marL="993038" indent="0">
              <a:buNone/>
              <a:defRPr sz="724"/>
            </a:lvl4pPr>
            <a:lvl5pPr marL="1324051" indent="0">
              <a:buNone/>
              <a:defRPr sz="724"/>
            </a:lvl5pPr>
            <a:lvl6pPr marL="1655064" indent="0">
              <a:buNone/>
              <a:defRPr sz="724"/>
            </a:lvl6pPr>
            <a:lvl7pPr marL="1986077" indent="0">
              <a:buNone/>
              <a:defRPr sz="724"/>
            </a:lvl7pPr>
            <a:lvl8pPr marL="2317090" indent="0">
              <a:buNone/>
              <a:defRPr sz="724"/>
            </a:lvl8pPr>
            <a:lvl9pPr marL="2648102" indent="0">
              <a:buNone/>
              <a:defRPr sz="724"/>
            </a:lvl9pPr>
          </a:lstStyle>
          <a:p>
            <a:r>
              <a:rPr lang="nb-NO" err="1">
                <a:solidFill>
                  <a:srgbClr val="3E62D7"/>
                </a:solidFill>
                <a:effectLst/>
                <a:latin typeface="Helvetica" pitchFamily="2" charset="0"/>
              </a:rPr>
              <a:t>Lorem</a:t>
            </a:r>
            <a:r>
              <a:rPr lang="nb-NO">
                <a:solidFill>
                  <a:srgbClr val="3E62D7"/>
                </a:solidFill>
                <a:effectLst/>
                <a:latin typeface="Helvetica" pitchFamily="2" charset="0"/>
              </a:rPr>
              <a:t> </a:t>
            </a:r>
            <a:r>
              <a:rPr lang="nb-NO" err="1">
                <a:solidFill>
                  <a:srgbClr val="3E62D7"/>
                </a:solidFill>
                <a:effectLst/>
                <a:latin typeface="Helvetica" pitchFamily="2" charset="0"/>
              </a:rPr>
              <a:t>ipsum</a:t>
            </a:r>
            <a:r>
              <a:rPr lang="nb-NO">
                <a:solidFill>
                  <a:srgbClr val="3E62D7"/>
                </a:solidFill>
                <a:effectLst/>
                <a:latin typeface="Helvetica" pitchFamily="2" charset="0"/>
              </a:rPr>
              <a:t> </a:t>
            </a:r>
            <a:r>
              <a:rPr lang="nb-NO" err="1">
                <a:solidFill>
                  <a:srgbClr val="3E62D7"/>
                </a:solidFill>
                <a:effectLst/>
                <a:latin typeface="Helvetica" pitchFamily="2" charset="0"/>
              </a:rPr>
              <a:t>dolor</a:t>
            </a:r>
            <a:r>
              <a:rPr lang="nb-NO">
                <a:solidFill>
                  <a:srgbClr val="3E62D7"/>
                </a:solidFill>
                <a:effectLst/>
                <a:latin typeface="Helvetica" pitchFamily="2" charset="0"/>
              </a:rPr>
              <a:t> </a:t>
            </a:r>
            <a:r>
              <a:rPr lang="nb-NO" err="1">
                <a:solidFill>
                  <a:srgbClr val="3E62D7"/>
                </a:solidFill>
                <a:effectLst/>
                <a:latin typeface="Helvetica" pitchFamily="2" charset="0"/>
              </a:rPr>
              <a:t>sit</a:t>
            </a:r>
            <a:r>
              <a:rPr lang="nb-NO">
                <a:solidFill>
                  <a:srgbClr val="3E62D7"/>
                </a:solidFill>
                <a:effectLst/>
                <a:latin typeface="Helvetica" pitchFamily="2" charset="0"/>
              </a:rPr>
              <a:t> </a:t>
            </a:r>
            <a:r>
              <a:rPr lang="nb-NO" err="1">
                <a:solidFill>
                  <a:srgbClr val="3E62D7"/>
                </a:solidFill>
                <a:effectLst/>
                <a:latin typeface="Helvetica" pitchFamily="2" charset="0"/>
              </a:rPr>
              <a:t>amet</a:t>
            </a:r>
            <a:r>
              <a:rPr lang="nb-NO">
                <a:solidFill>
                  <a:srgbClr val="3E62D7"/>
                </a:solidFill>
                <a:effectLst/>
                <a:latin typeface="Helvetica" pitchFamily="2" charset="0"/>
              </a:rPr>
              <a:t>, </a:t>
            </a:r>
            <a:r>
              <a:rPr lang="nb-NO" err="1">
                <a:solidFill>
                  <a:srgbClr val="3E62D7"/>
                </a:solidFill>
                <a:effectLst/>
                <a:latin typeface="Helvetica" pitchFamily="2" charset="0"/>
              </a:rPr>
              <a:t>consectetueradipiscing</a:t>
            </a:r>
            <a:r>
              <a:rPr lang="nb-NO">
                <a:solidFill>
                  <a:srgbClr val="3E62D7"/>
                </a:solidFill>
                <a:effectLst/>
                <a:latin typeface="Helvetica" pitchFamily="2" charset="0"/>
              </a:rPr>
              <a:t> </a:t>
            </a:r>
            <a:r>
              <a:rPr lang="nb-NO" err="1">
                <a:solidFill>
                  <a:srgbClr val="3E62D7"/>
                </a:solidFill>
                <a:effectLst/>
                <a:latin typeface="Helvetica" pitchFamily="2" charset="0"/>
              </a:rPr>
              <a:t>elit</a:t>
            </a:r>
            <a:r>
              <a:rPr lang="nb-NO">
                <a:solidFill>
                  <a:srgbClr val="3E62D7"/>
                </a:solidFill>
                <a:effectLst/>
                <a:latin typeface="Helvetica" pitchFamily="2" charset="0"/>
              </a:rPr>
              <a:t>, sed </a:t>
            </a:r>
            <a:r>
              <a:rPr lang="nb-NO" err="1">
                <a:solidFill>
                  <a:srgbClr val="3E62D7"/>
                </a:solidFill>
                <a:effectLst/>
                <a:latin typeface="Helvetica" pitchFamily="2" charset="0"/>
              </a:rPr>
              <a:t>diam</a:t>
            </a:r>
            <a:r>
              <a:rPr lang="nb-NO">
                <a:solidFill>
                  <a:srgbClr val="3E62D7"/>
                </a:solidFill>
                <a:effectLst/>
                <a:latin typeface="Helvetica" pitchFamily="2" charset="0"/>
              </a:rPr>
              <a:t> </a:t>
            </a:r>
            <a:r>
              <a:rPr lang="nb-NO" err="1">
                <a:solidFill>
                  <a:srgbClr val="3E62D7"/>
                </a:solidFill>
                <a:effectLst/>
                <a:latin typeface="Helvetica" pitchFamily="2" charset="0"/>
              </a:rPr>
              <a:t>nonummy</a:t>
            </a:r>
            <a:r>
              <a:rPr lang="nb-NO">
                <a:solidFill>
                  <a:srgbClr val="3E62D7"/>
                </a:solidFill>
                <a:effectLst/>
                <a:latin typeface="Helvetica" pitchFamily="2" charset="0"/>
              </a:rPr>
              <a:t> </a:t>
            </a:r>
            <a:r>
              <a:rPr lang="nb-NO" err="1">
                <a:solidFill>
                  <a:srgbClr val="3E62D7"/>
                </a:solidFill>
                <a:effectLst/>
                <a:latin typeface="Helvetica" pitchFamily="2" charset="0"/>
              </a:rPr>
              <a:t>nibh</a:t>
            </a:r>
            <a:r>
              <a:rPr lang="nb-NO">
                <a:solidFill>
                  <a:srgbClr val="3E62D7"/>
                </a:solidFill>
                <a:effectLst/>
                <a:latin typeface="Helvetica" pitchFamily="2" charset="0"/>
              </a:rPr>
              <a:t> </a:t>
            </a:r>
            <a:r>
              <a:rPr lang="nb-NO" err="1">
                <a:solidFill>
                  <a:srgbClr val="3E62D7"/>
                </a:solidFill>
                <a:effectLst/>
                <a:latin typeface="Helvetica" pitchFamily="2" charset="0"/>
              </a:rPr>
              <a:t>euismod</a:t>
            </a:r>
            <a:r>
              <a:rPr lang="nb-NO">
                <a:solidFill>
                  <a:srgbClr val="3E62D7"/>
                </a:solidFill>
                <a:effectLst/>
                <a:latin typeface="Helvetica" pitchFamily="2" charset="0"/>
              </a:rPr>
              <a:t> </a:t>
            </a:r>
            <a:r>
              <a:rPr lang="nb-NO" err="1">
                <a:solidFill>
                  <a:srgbClr val="3E62D7"/>
                </a:solidFill>
                <a:effectLst/>
                <a:latin typeface="Helvetica" pitchFamily="2" charset="0"/>
              </a:rPr>
              <a:t>tincidunt</a:t>
            </a:r>
            <a:r>
              <a:rPr lang="nb-NO">
                <a:solidFill>
                  <a:srgbClr val="3E62D7"/>
                </a:solidFill>
                <a:effectLst/>
                <a:latin typeface="Helvetica" pitchFamily="2" charset="0"/>
              </a:rPr>
              <a:t> ut </a:t>
            </a:r>
            <a:r>
              <a:rPr lang="nb-NO" err="1">
                <a:solidFill>
                  <a:srgbClr val="3E62D7"/>
                </a:solidFill>
                <a:effectLst/>
                <a:latin typeface="Helvetica" pitchFamily="2" charset="0"/>
              </a:rPr>
              <a:t>laoreet</a:t>
            </a:r>
            <a:r>
              <a:rPr lang="nb-NO">
                <a:solidFill>
                  <a:srgbClr val="3E62D7"/>
                </a:solidFill>
                <a:effectLst/>
                <a:latin typeface="Helvetica" pitchFamily="2" charset="0"/>
              </a:rPr>
              <a:t> </a:t>
            </a:r>
            <a:r>
              <a:rPr lang="nb-NO" err="1">
                <a:solidFill>
                  <a:srgbClr val="3E62D7"/>
                </a:solidFill>
                <a:effectLst/>
                <a:latin typeface="Helvetica" pitchFamily="2" charset="0"/>
              </a:rPr>
              <a:t>dolore</a:t>
            </a:r>
            <a:r>
              <a:rPr lang="nb-NO">
                <a:solidFill>
                  <a:srgbClr val="3E62D7"/>
                </a:solidFill>
                <a:effectLst/>
                <a:latin typeface="Helvetica" pitchFamily="2" charset="0"/>
              </a:rPr>
              <a:t> </a:t>
            </a:r>
            <a:r>
              <a:rPr lang="nb-NO" err="1">
                <a:solidFill>
                  <a:srgbClr val="3E62D7"/>
                </a:solidFill>
                <a:effectLst/>
                <a:latin typeface="Helvetica" pitchFamily="2" charset="0"/>
              </a:rPr>
              <a:t>magna</a:t>
            </a:r>
            <a:r>
              <a:rPr lang="nb-NO">
                <a:solidFill>
                  <a:srgbClr val="3E62D7"/>
                </a:solidFill>
                <a:effectLst/>
                <a:latin typeface="Helvetica" pitchFamily="2" charset="0"/>
              </a:rPr>
              <a:t> </a:t>
            </a:r>
            <a:r>
              <a:rPr lang="nb-NO" err="1">
                <a:solidFill>
                  <a:srgbClr val="3E62D7"/>
                </a:solidFill>
                <a:effectLst/>
                <a:latin typeface="Helvetica" pitchFamily="2" charset="0"/>
              </a:rPr>
              <a:t>aliquam</a:t>
            </a:r>
            <a:r>
              <a:rPr lang="nb-NO">
                <a:solidFill>
                  <a:srgbClr val="3E62D7"/>
                </a:solidFill>
                <a:effectLst/>
                <a:latin typeface="Helvetica" pitchFamily="2" charset="0"/>
              </a:rPr>
              <a:t> </a:t>
            </a:r>
            <a:r>
              <a:rPr lang="nb-NO" err="1">
                <a:solidFill>
                  <a:srgbClr val="3E62D7"/>
                </a:solidFill>
                <a:effectLst/>
                <a:latin typeface="Helvetica" pitchFamily="2" charset="0"/>
              </a:rPr>
              <a:t>erat</a:t>
            </a:r>
            <a:r>
              <a:rPr lang="nb-NO">
                <a:solidFill>
                  <a:srgbClr val="3E62D7"/>
                </a:solidFill>
                <a:effectLst/>
                <a:latin typeface="Helvetica" pitchFamily="2" charset="0"/>
              </a:rPr>
              <a:t> </a:t>
            </a:r>
            <a:r>
              <a:rPr lang="nb-NO" err="1">
                <a:solidFill>
                  <a:srgbClr val="3E62D7"/>
                </a:solidFill>
                <a:effectLst/>
                <a:latin typeface="Helvetica" pitchFamily="2" charset="0"/>
              </a:rPr>
              <a:t>volutpat</a:t>
            </a:r>
            <a:r>
              <a:rPr lang="nb-NO">
                <a:solidFill>
                  <a:srgbClr val="3E62D7"/>
                </a:solidFill>
                <a:effectLst/>
                <a:latin typeface="Helvetica" pitchFamily="2" charset="0"/>
              </a:rPr>
              <a:t>. Ut </a:t>
            </a:r>
            <a:r>
              <a:rPr lang="nb-NO" err="1">
                <a:solidFill>
                  <a:srgbClr val="3E62D7"/>
                </a:solidFill>
                <a:effectLst/>
                <a:latin typeface="Helvetica" pitchFamily="2" charset="0"/>
              </a:rPr>
              <a:t>wisi</a:t>
            </a:r>
            <a:r>
              <a:rPr lang="nb-NO">
                <a:solidFill>
                  <a:srgbClr val="3E62D7"/>
                </a:solidFill>
                <a:effectLst/>
                <a:latin typeface="Helvetica" pitchFamily="2" charset="0"/>
              </a:rPr>
              <a:t> </a:t>
            </a:r>
            <a:r>
              <a:rPr lang="nb-NO" err="1">
                <a:solidFill>
                  <a:srgbClr val="3E62D7"/>
                </a:solidFill>
                <a:effectLst/>
                <a:latin typeface="Helvetica" pitchFamily="2" charset="0"/>
              </a:rPr>
              <a:t>enim</a:t>
            </a:r>
            <a:r>
              <a:rPr lang="nb-NO">
                <a:solidFill>
                  <a:srgbClr val="3E62D7"/>
                </a:solidFill>
                <a:effectLst/>
                <a:latin typeface="Helvetica" pitchFamily="2" charset="0"/>
              </a:rPr>
              <a:t> ad </a:t>
            </a:r>
            <a:r>
              <a:rPr lang="nb-NO" err="1">
                <a:solidFill>
                  <a:srgbClr val="3E62D7"/>
                </a:solidFill>
                <a:effectLst/>
                <a:latin typeface="Helvetica" pitchFamily="2" charset="0"/>
              </a:rPr>
              <a:t>minim</a:t>
            </a:r>
            <a:r>
              <a:rPr lang="nb-NO">
                <a:solidFill>
                  <a:srgbClr val="3E62D7"/>
                </a:solidFill>
                <a:effectLst/>
                <a:latin typeface="Helvetica" pitchFamily="2" charset="0"/>
              </a:rPr>
              <a:t> </a:t>
            </a:r>
            <a:r>
              <a:rPr lang="nb-NO" err="1">
                <a:solidFill>
                  <a:srgbClr val="3E62D7"/>
                </a:solidFill>
                <a:effectLst/>
                <a:latin typeface="Helvetica" pitchFamily="2" charset="0"/>
              </a:rPr>
              <a:t>veniam</a:t>
            </a:r>
            <a:r>
              <a:rPr lang="nb-NO">
                <a:solidFill>
                  <a:srgbClr val="3E62D7"/>
                </a:solidFill>
                <a:effectLst/>
                <a:latin typeface="Helvetica" pitchFamily="2" charset="0"/>
              </a:rPr>
              <a:t>, </a:t>
            </a:r>
            <a:r>
              <a:rPr lang="nb-NO" err="1">
                <a:solidFill>
                  <a:srgbClr val="3E62D7"/>
                </a:solidFill>
                <a:effectLst/>
                <a:latin typeface="Helvetica" pitchFamily="2" charset="0"/>
              </a:rPr>
              <a:t>quis</a:t>
            </a:r>
            <a:r>
              <a:rPr lang="nb-NO">
                <a:solidFill>
                  <a:srgbClr val="3E62D7"/>
                </a:solidFill>
                <a:effectLst/>
                <a:latin typeface="Helvetica" pitchFamily="2" charset="0"/>
              </a:rPr>
              <a:t> </a:t>
            </a:r>
            <a:r>
              <a:rPr lang="nb-NO" err="1">
                <a:solidFill>
                  <a:srgbClr val="3E62D7"/>
                </a:solidFill>
                <a:effectLst/>
                <a:latin typeface="Helvetica" pitchFamily="2" charset="0"/>
              </a:rPr>
              <a:t>nostrud</a:t>
            </a:r>
            <a:r>
              <a:rPr lang="nb-NO">
                <a:solidFill>
                  <a:srgbClr val="3E62D7"/>
                </a:solidFill>
                <a:effectLst/>
                <a:latin typeface="Helvetica" pitchFamily="2" charset="0"/>
              </a:rPr>
              <a:t> </a:t>
            </a:r>
            <a:r>
              <a:rPr lang="nb-NO" err="1">
                <a:solidFill>
                  <a:srgbClr val="3E62D7"/>
                </a:solidFill>
                <a:effectLst/>
                <a:latin typeface="Helvetica" pitchFamily="2" charset="0"/>
              </a:rPr>
              <a:t>exerci</a:t>
            </a:r>
            <a:endParaRPr lang="nb-NO">
              <a:solidFill>
                <a:srgbClr val="3E62D7"/>
              </a:solidFill>
              <a:effectLst/>
              <a:latin typeface="Helvetica" pitchFamily="2" charset="0"/>
            </a:endParaRPr>
          </a:p>
        </p:txBody>
      </p:sp>
      <p:sp>
        <p:nvSpPr>
          <p:cNvPr id="5" name="Plassholder for dato 4">
            <a:extLst>
              <a:ext uri="{FF2B5EF4-FFF2-40B4-BE49-F238E27FC236}">
                <a16:creationId xmlns:a16="http://schemas.microsoft.com/office/drawing/2014/main" id="{D41AD1D8-2824-8B21-36A7-363B6B5EDC46}"/>
              </a:ext>
            </a:extLst>
          </p:cNvPr>
          <p:cNvSpPr>
            <a:spLocks noGrp="1"/>
          </p:cNvSpPr>
          <p:nvPr>
            <p:ph type="dt" sz="half" idx="10"/>
          </p:nvPr>
        </p:nvSpPr>
        <p:spPr/>
        <p:txBody>
          <a:bodyPr/>
          <a:lstStyle/>
          <a:p>
            <a:fld id="{85966688-D0E0-264E-B36F-4FAE98C2FE5E}" type="datetimeFigureOut">
              <a:rPr lang="nb-NO" smtClean="0"/>
              <a:t>03.04.2023</a:t>
            </a:fld>
            <a:endParaRPr lang="nb-NO"/>
          </a:p>
        </p:txBody>
      </p:sp>
      <p:sp>
        <p:nvSpPr>
          <p:cNvPr id="6" name="Plassholder for bunntekst 5">
            <a:extLst>
              <a:ext uri="{FF2B5EF4-FFF2-40B4-BE49-F238E27FC236}">
                <a16:creationId xmlns:a16="http://schemas.microsoft.com/office/drawing/2014/main" id="{8DF2A2A6-AA34-4A5D-F518-0A4FFBFC9D2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040B57D-AAD0-006A-2C1A-D8CA0A797E7A}"/>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1233120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993CFB-CD8B-942F-01A7-2A7C7A5E04C7}"/>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F194601-E603-359E-5A16-A3AE565ED2F5}"/>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5410C03-DD10-DF97-5B93-C467430E079A}"/>
              </a:ext>
            </a:extLst>
          </p:cNvPr>
          <p:cNvSpPr>
            <a:spLocks noGrp="1"/>
          </p:cNvSpPr>
          <p:nvPr>
            <p:ph type="dt" sz="half" idx="10"/>
          </p:nvPr>
        </p:nvSpPr>
        <p:spPr/>
        <p:txBody>
          <a:bodyPr/>
          <a:lstStyle/>
          <a:p>
            <a:fld id="{85966688-D0E0-264E-B36F-4FAE98C2FE5E}" type="datetimeFigureOut">
              <a:rPr lang="nb-NO" smtClean="0"/>
              <a:t>03.04.2023</a:t>
            </a:fld>
            <a:endParaRPr lang="nb-NO"/>
          </a:p>
        </p:txBody>
      </p:sp>
      <p:sp>
        <p:nvSpPr>
          <p:cNvPr id="5" name="Plassholder for bunntekst 4">
            <a:extLst>
              <a:ext uri="{FF2B5EF4-FFF2-40B4-BE49-F238E27FC236}">
                <a16:creationId xmlns:a16="http://schemas.microsoft.com/office/drawing/2014/main" id="{2C3015F5-60CC-E9B0-6B0D-58F1E1C7422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FE93AC6-F356-5F26-D949-8C420E91661B}"/>
              </a:ext>
            </a:extLst>
          </p:cNvPr>
          <p:cNvSpPr>
            <a:spLocks noGrp="1"/>
          </p:cNvSpPr>
          <p:nvPr>
            <p:ph type="sldNum" sz="quarter" idx="12"/>
          </p:nvPr>
        </p:nvSpPr>
        <p:spPr/>
        <p:txBody>
          <a:bodyPr/>
          <a:lstStyle/>
          <a:p>
            <a:fld id="{23D63DE0-5CA1-064F-88A8-D213BCBFBFCC}" type="slidenum">
              <a:rPr lang="nb-NO" smtClean="0"/>
              <a:t>‹#›</a:t>
            </a:fld>
            <a:endParaRPr lang="nb-NO"/>
          </a:p>
        </p:txBody>
      </p:sp>
    </p:spTree>
    <p:extLst>
      <p:ext uri="{BB962C8B-B14F-4D97-AF65-F5344CB8AC3E}">
        <p14:creationId xmlns:p14="http://schemas.microsoft.com/office/powerpoint/2010/main" val="913806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CF5E">
            <a:alpha val="29819"/>
          </a:srgbClr>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A991617-4B45-2E9D-D081-D5DD0C308A73}"/>
              </a:ext>
            </a:extLst>
          </p:cNvPr>
          <p:cNvSpPr>
            <a:spLocks noGrp="1"/>
          </p:cNvSpPr>
          <p:nvPr>
            <p:ph type="title"/>
          </p:nvPr>
        </p:nvSpPr>
        <p:spPr>
          <a:xfrm>
            <a:off x="606822" y="326246"/>
            <a:ext cx="7612856" cy="1184415"/>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1764EC24-58E0-6DBB-C5A4-663FB9BD15B2}"/>
              </a:ext>
            </a:extLst>
          </p:cNvPr>
          <p:cNvSpPr>
            <a:spLocks noGrp="1"/>
          </p:cNvSpPr>
          <p:nvPr>
            <p:ph type="body" idx="1"/>
          </p:nvPr>
        </p:nvSpPr>
        <p:spPr>
          <a:xfrm>
            <a:off x="606822" y="1631230"/>
            <a:ext cx="7612856" cy="3888001"/>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55C321A-4A05-E8E9-E689-4D973CA1BB83}"/>
              </a:ext>
            </a:extLst>
          </p:cNvPr>
          <p:cNvSpPr>
            <a:spLocks noGrp="1"/>
          </p:cNvSpPr>
          <p:nvPr>
            <p:ph type="dt" sz="half" idx="2"/>
          </p:nvPr>
        </p:nvSpPr>
        <p:spPr>
          <a:xfrm>
            <a:off x="606822" y="5679517"/>
            <a:ext cx="1985963" cy="326246"/>
          </a:xfrm>
          <a:prstGeom prst="rect">
            <a:avLst/>
          </a:prstGeom>
        </p:spPr>
        <p:txBody>
          <a:bodyPr vert="horz" lIns="91440" tIns="45720" rIns="91440" bIns="45720" rtlCol="0" anchor="ctr"/>
          <a:lstStyle>
            <a:lvl1pPr algn="l">
              <a:defRPr sz="869">
                <a:solidFill>
                  <a:schemeClr val="tx1">
                    <a:tint val="75000"/>
                  </a:schemeClr>
                </a:solidFill>
              </a:defRPr>
            </a:lvl1pPr>
          </a:lstStyle>
          <a:p>
            <a:fld id="{85966688-D0E0-264E-B36F-4FAE98C2FE5E}" type="datetimeFigureOut">
              <a:rPr lang="nb-NO" smtClean="0"/>
              <a:t>03.04.2023</a:t>
            </a:fld>
            <a:endParaRPr lang="nb-NO"/>
          </a:p>
        </p:txBody>
      </p:sp>
      <p:sp>
        <p:nvSpPr>
          <p:cNvPr id="5" name="Plassholder for bunntekst 4">
            <a:extLst>
              <a:ext uri="{FF2B5EF4-FFF2-40B4-BE49-F238E27FC236}">
                <a16:creationId xmlns:a16="http://schemas.microsoft.com/office/drawing/2014/main" id="{5EFBD453-89BA-2F2B-4573-D9D04652EEE6}"/>
              </a:ext>
            </a:extLst>
          </p:cNvPr>
          <p:cNvSpPr>
            <a:spLocks noGrp="1"/>
          </p:cNvSpPr>
          <p:nvPr>
            <p:ph type="ftr" sz="quarter" idx="3"/>
          </p:nvPr>
        </p:nvSpPr>
        <p:spPr>
          <a:xfrm>
            <a:off x="2923778" y="5679517"/>
            <a:ext cx="2978944" cy="326246"/>
          </a:xfrm>
          <a:prstGeom prst="rect">
            <a:avLst/>
          </a:prstGeom>
        </p:spPr>
        <p:txBody>
          <a:bodyPr vert="horz" lIns="91440" tIns="45720" rIns="91440" bIns="45720" rtlCol="0" anchor="ctr"/>
          <a:lstStyle>
            <a:lvl1pPr algn="ctr">
              <a:defRPr sz="869" spc="217" baseline="0">
                <a:solidFill>
                  <a:schemeClr val="tx1">
                    <a:tint val="75000"/>
                  </a:schemeClr>
                </a:solidFill>
                <a:latin typeface="DIN 2014 Narrow" panose="020B0506020202020204" pitchFamily="34" charset="77"/>
              </a:defRPr>
            </a:lvl1pPr>
          </a:lstStyle>
          <a:p>
            <a:endParaRPr lang="nb-NO"/>
          </a:p>
        </p:txBody>
      </p:sp>
      <p:sp>
        <p:nvSpPr>
          <p:cNvPr id="6" name="Plassholder for lysbildenummer 5">
            <a:extLst>
              <a:ext uri="{FF2B5EF4-FFF2-40B4-BE49-F238E27FC236}">
                <a16:creationId xmlns:a16="http://schemas.microsoft.com/office/drawing/2014/main" id="{632E1531-AA9C-67E7-A3AD-8BDAFC5FFAE5}"/>
              </a:ext>
            </a:extLst>
          </p:cNvPr>
          <p:cNvSpPr>
            <a:spLocks noGrp="1"/>
          </p:cNvSpPr>
          <p:nvPr>
            <p:ph type="sldNum" sz="quarter" idx="4"/>
          </p:nvPr>
        </p:nvSpPr>
        <p:spPr>
          <a:xfrm>
            <a:off x="6233715" y="5679517"/>
            <a:ext cx="1985963" cy="326246"/>
          </a:xfrm>
          <a:prstGeom prst="rect">
            <a:avLst/>
          </a:prstGeom>
        </p:spPr>
        <p:txBody>
          <a:bodyPr vert="horz" lIns="91440" tIns="45720" rIns="91440" bIns="45720" rtlCol="0" anchor="ctr"/>
          <a:lstStyle>
            <a:lvl1pPr algn="r">
              <a:defRPr sz="869" baseline="0">
                <a:solidFill>
                  <a:schemeClr val="tx1">
                    <a:tint val="75000"/>
                  </a:schemeClr>
                </a:solidFill>
                <a:latin typeface="DIN 2014 Narrow" panose="020B0506020202020204" pitchFamily="34" charset="77"/>
              </a:defRPr>
            </a:lvl1pPr>
          </a:lstStyle>
          <a:p>
            <a:fld id="{23D63DE0-5CA1-064F-88A8-D213BCBFBFCC}" type="slidenum">
              <a:rPr lang="nb-NO" smtClean="0"/>
              <a:pPr/>
              <a:t>‹#›</a:t>
            </a:fld>
            <a:endParaRPr lang="nb-NO"/>
          </a:p>
        </p:txBody>
      </p:sp>
      <p:pic>
        <p:nvPicPr>
          <p:cNvPr id="7" name="Bilde 6">
            <a:extLst>
              <a:ext uri="{FF2B5EF4-FFF2-40B4-BE49-F238E27FC236}">
                <a16:creationId xmlns:a16="http://schemas.microsoft.com/office/drawing/2014/main" id="{728CB3D7-A96F-93C6-5E01-47BACF053E8A}"/>
              </a:ext>
            </a:extLst>
          </p:cNvPr>
          <p:cNvPicPr>
            <a:picLocks noChangeAspect="1"/>
          </p:cNvPicPr>
          <p:nvPr userDrawn="1"/>
        </p:nvPicPr>
        <p:blipFill>
          <a:blip r:embed="rId18"/>
          <a:stretch>
            <a:fillRect/>
          </a:stretch>
        </p:blipFill>
        <p:spPr>
          <a:xfrm>
            <a:off x="7842706" y="245444"/>
            <a:ext cx="753945" cy="1144698"/>
          </a:xfrm>
          <a:prstGeom prst="rect">
            <a:avLst/>
          </a:prstGeom>
        </p:spPr>
      </p:pic>
    </p:spTree>
    <p:extLst>
      <p:ext uri="{BB962C8B-B14F-4D97-AF65-F5344CB8AC3E}">
        <p14:creationId xmlns:p14="http://schemas.microsoft.com/office/powerpoint/2010/main" val="331703088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xStyles>
    <p:titleStyle>
      <a:lvl1pPr algn="l" defTabSz="662026" rtl="0" eaLnBrk="1" latinLnBrk="0" hangingPunct="1">
        <a:lnSpc>
          <a:spcPct val="90000"/>
        </a:lnSpc>
        <a:spcBef>
          <a:spcPct val="0"/>
        </a:spcBef>
        <a:buNone/>
        <a:defRPr sz="3186" kern="1200" cap="all" spc="145" baseline="0">
          <a:solidFill>
            <a:schemeClr val="tx1"/>
          </a:solidFill>
          <a:latin typeface="DIN 2014 Bold" panose="020B0504020202020204" pitchFamily="34" charset="77"/>
          <a:ea typeface="+mj-ea"/>
          <a:cs typeface="+mj-cs"/>
        </a:defRPr>
      </a:lvl1pPr>
    </p:titleStyle>
    <p:bodyStyle>
      <a:lvl1pPr marL="165506" indent="-165506" algn="l" defTabSz="662026" rtl="0" eaLnBrk="1" latinLnBrk="0" hangingPunct="1">
        <a:lnSpc>
          <a:spcPts val="2085"/>
        </a:lnSpc>
        <a:spcBef>
          <a:spcPts val="869"/>
        </a:spcBef>
        <a:spcAft>
          <a:spcPts val="869"/>
        </a:spcAft>
        <a:buFont typeface="Arial" panose="020B0604020202020204" pitchFamily="34" charset="0"/>
        <a:buChar char="•"/>
        <a:defRPr sz="1738" kern="1200" spc="72" baseline="0">
          <a:solidFill>
            <a:schemeClr val="tx1"/>
          </a:solidFill>
          <a:latin typeface="DIN 2014" panose="020B0504020202020204" pitchFamily="34" charset="77"/>
          <a:ea typeface="+mn-ea"/>
          <a:cs typeface="+mn-cs"/>
        </a:defRPr>
      </a:lvl1pPr>
      <a:lvl2pPr marL="496519" indent="-165506" algn="l" defTabSz="662026" rtl="0" eaLnBrk="1" latinLnBrk="0" hangingPunct="1">
        <a:lnSpc>
          <a:spcPct val="150000"/>
        </a:lnSpc>
        <a:spcBef>
          <a:spcPts val="0"/>
        </a:spcBef>
        <a:buFont typeface="Arial" panose="020B0604020202020204" pitchFamily="34" charset="0"/>
        <a:buChar char="•"/>
        <a:defRPr sz="1738" kern="1200" spc="72" baseline="0">
          <a:solidFill>
            <a:schemeClr val="tx1"/>
          </a:solidFill>
          <a:latin typeface="DIN 2014" panose="020B0504020202020204" pitchFamily="34" charset="77"/>
          <a:ea typeface="+mn-ea"/>
          <a:cs typeface="+mn-cs"/>
        </a:defRPr>
      </a:lvl2pPr>
      <a:lvl3pPr marL="827532" indent="-165506" algn="l" defTabSz="662026" rtl="0" eaLnBrk="1" latinLnBrk="0" hangingPunct="1">
        <a:lnSpc>
          <a:spcPct val="150000"/>
        </a:lnSpc>
        <a:spcBef>
          <a:spcPts val="0"/>
        </a:spcBef>
        <a:buFont typeface="Arial" panose="020B0604020202020204" pitchFamily="34" charset="0"/>
        <a:buChar char="•"/>
        <a:defRPr sz="1448" kern="1200" spc="72" baseline="0">
          <a:solidFill>
            <a:schemeClr val="tx1"/>
          </a:solidFill>
          <a:latin typeface="DIN 2014" panose="020B0504020202020204" pitchFamily="34" charset="77"/>
          <a:ea typeface="+mn-ea"/>
          <a:cs typeface="+mn-cs"/>
        </a:defRPr>
      </a:lvl3pPr>
      <a:lvl4pPr marL="1158545" indent="-165506" algn="l" defTabSz="662026" rtl="0" eaLnBrk="1" latinLnBrk="0" hangingPunct="1">
        <a:lnSpc>
          <a:spcPct val="150000"/>
        </a:lnSpc>
        <a:spcBef>
          <a:spcPts val="0"/>
        </a:spcBef>
        <a:buFont typeface="Arial" panose="020B0604020202020204" pitchFamily="34" charset="0"/>
        <a:buChar char="•"/>
        <a:defRPr sz="1303" kern="1200" spc="72" baseline="0">
          <a:solidFill>
            <a:schemeClr val="tx1"/>
          </a:solidFill>
          <a:latin typeface="DIN 2014" panose="020B0504020202020204" pitchFamily="34" charset="77"/>
          <a:ea typeface="+mn-ea"/>
          <a:cs typeface="+mn-cs"/>
        </a:defRPr>
      </a:lvl4pPr>
      <a:lvl5pPr marL="1489558" indent="-165506" algn="l" defTabSz="662026" rtl="0" eaLnBrk="1" latinLnBrk="0" hangingPunct="1">
        <a:lnSpc>
          <a:spcPct val="150000"/>
        </a:lnSpc>
        <a:spcBef>
          <a:spcPts val="0"/>
        </a:spcBef>
        <a:buFont typeface="Arial" panose="020B0604020202020204" pitchFamily="34" charset="0"/>
        <a:buChar char="•"/>
        <a:defRPr sz="1303" kern="1200" spc="72" baseline="0">
          <a:solidFill>
            <a:schemeClr val="tx1"/>
          </a:solidFill>
          <a:latin typeface="DIN 2014" panose="020B0504020202020204" pitchFamily="34" charset="77"/>
          <a:ea typeface="+mn-ea"/>
          <a:cs typeface="+mn-cs"/>
        </a:defRPr>
      </a:lvl5pPr>
      <a:lvl6pPr marL="1820570" indent="-165506" algn="l" defTabSz="662026" rtl="0" eaLnBrk="1" latinLnBrk="0" hangingPunct="1">
        <a:lnSpc>
          <a:spcPct val="90000"/>
        </a:lnSpc>
        <a:spcBef>
          <a:spcPts val="362"/>
        </a:spcBef>
        <a:buFont typeface="Arial" panose="020B0604020202020204" pitchFamily="34" charset="0"/>
        <a:buChar char="•"/>
        <a:defRPr sz="1303" kern="1200">
          <a:solidFill>
            <a:schemeClr val="tx1"/>
          </a:solidFill>
          <a:latin typeface="+mn-lt"/>
          <a:ea typeface="+mn-ea"/>
          <a:cs typeface="+mn-cs"/>
        </a:defRPr>
      </a:lvl6pPr>
      <a:lvl7pPr marL="2151583" indent="-165506" algn="l" defTabSz="662026" rtl="0" eaLnBrk="1" latinLnBrk="0" hangingPunct="1">
        <a:lnSpc>
          <a:spcPct val="90000"/>
        </a:lnSpc>
        <a:spcBef>
          <a:spcPts val="362"/>
        </a:spcBef>
        <a:buFont typeface="Arial" panose="020B0604020202020204" pitchFamily="34" charset="0"/>
        <a:buChar char="•"/>
        <a:defRPr sz="1303" kern="1200">
          <a:solidFill>
            <a:schemeClr val="tx1"/>
          </a:solidFill>
          <a:latin typeface="+mn-lt"/>
          <a:ea typeface="+mn-ea"/>
          <a:cs typeface="+mn-cs"/>
        </a:defRPr>
      </a:lvl7pPr>
      <a:lvl8pPr marL="2482596" indent="-165506" algn="l" defTabSz="662026" rtl="0" eaLnBrk="1" latinLnBrk="0" hangingPunct="1">
        <a:lnSpc>
          <a:spcPct val="90000"/>
        </a:lnSpc>
        <a:spcBef>
          <a:spcPts val="362"/>
        </a:spcBef>
        <a:buFont typeface="Arial" panose="020B0604020202020204" pitchFamily="34" charset="0"/>
        <a:buChar char="•"/>
        <a:defRPr sz="1303" kern="1200">
          <a:solidFill>
            <a:schemeClr val="tx1"/>
          </a:solidFill>
          <a:latin typeface="+mn-lt"/>
          <a:ea typeface="+mn-ea"/>
          <a:cs typeface="+mn-cs"/>
        </a:defRPr>
      </a:lvl8pPr>
      <a:lvl9pPr marL="2813609" indent="-165506" algn="l" defTabSz="662026" rtl="0" eaLnBrk="1" latinLnBrk="0" hangingPunct="1">
        <a:lnSpc>
          <a:spcPct val="90000"/>
        </a:lnSpc>
        <a:spcBef>
          <a:spcPts val="362"/>
        </a:spcBef>
        <a:buFont typeface="Arial" panose="020B0604020202020204" pitchFamily="34" charset="0"/>
        <a:buChar char="•"/>
        <a:defRPr sz="1303" kern="1200">
          <a:solidFill>
            <a:schemeClr val="tx1"/>
          </a:solidFill>
          <a:latin typeface="+mn-lt"/>
          <a:ea typeface="+mn-ea"/>
          <a:cs typeface="+mn-cs"/>
        </a:defRPr>
      </a:lvl9pPr>
    </p:bodyStyle>
    <p:otherStyle>
      <a:defPPr>
        <a:defRPr lang="nb-NO"/>
      </a:defPPr>
      <a:lvl1pPr marL="0" algn="l" defTabSz="662026" rtl="0" eaLnBrk="1" latinLnBrk="0" hangingPunct="1">
        <a:defRPr sz="1303" kern="1200">
          <a:solidFill>
            <a:schemeClr val="tx1"/>
          </a:solidFill>
          <a:latin typeface="+mn-lt"/>
          <a:ea typeface="+mn-ea"/>
          <a:cs typeface="+mn-cs"/>
        </a:defRPr>
      </a:lvl1pPr>
      <a:lvl2pPr marL="331013" algn="l" defTabSz="662026" rtl="0" eaLnBrk="1" latinLnBrk="0" hangingPunct="1">
        <a:defRPr sz="1303" kern="1200">
          <a:solidFill>
            <a:schemeClr val="tx1"/>
          </a:solidFill>
          <a:latin typeface="+mn-lt"/>
          <a:ea typeface="+mn-ea"/>
          <a:cs typeface="+mn-cs"/>
        </a:defRPr>
      </a:lvl2pPr>
      <a:lvl3pPr marL="662026" algn="l" defTabSz="662026" rtl="0" eaLnBrk="1" latinLnBrk="0" hangingPunct="1">
        <a:defRPr sz="1303" kern="1200">
          <a:solidFill>
            <a:schemeClr val="tx1"/>
          </a:solidFill>
          <a:latin typeface="+mn-lt"/>
          <a:ea typeface="+mn-ea"/>
          <a:cs typeface="+mn-cs"/>
        </a:defRPr>
      </a:lvl3pPr>
      <a:lvl4pPr marL="993038" algn="l" defTabSz="662026" rtl="0" eaLnBrk="1" latinLnBrk="0" hangingPunct="1">
        <a:defRPr sz="1303" kern="1200">
          <a:solidFill>
            <a:schemeClr val="tx1"/>
          </a:solidFill>
          <a:latin typeface="+mn-lt"/>
          <a:ea typeface="+mn-ea"/>
          <a:cs typeface="+mn-cs"/>
        </a:defRPr>
      </a:lvl4pPr>
      <a:lvl5pPr marL="1324051" algn="l" defTabSz="662026" rtl="0" eaLnBrk="1" latinLnBrk="0" hangingPunct="1">
        <a:defRPr sz="1303" kern="1200">
          <a:solidFill>
            <a:schemeClr val="tx1"/>
          </a:solidFill>
          <a:latin typeface="+mn-lt"/>
          <a:ea typeface="+mn-ea"/>
          <a:cs typeface="+mn-cs"/>
        </a:defRPr>
      </a:lvl5pPr>
      <a:lvl6pPr marL="1655064" algn="l" defTabSz="662026" rtl="0" eaLnBrk="1" latinLnBrk="0" hangingPunct="1">
        <a:defRPr sz="1303" kern="1200">
          <a:solidFill>
            <a:schemeClr val="tx1"/>
          </a:solidFill>
          <a:latin typeface="+mn-lt"/>
          <a:ea typeface="+mn-ea"/>
          <a:cs typeface="+mn-cs"/>
        </a:defRPr>
      </a:lvl6pPr>
      <a:lvl7pPr marL="1986077" algn="l" defTabSz="662026" rtl="0" eaLnBrk="1" latinLnBrk="0" hangingPunct="1">
        <a:defRPr sz="1303" kern="1200">
          <a:solidFill>
            <a:schemeClr val="tx1"/>
          </a:solidFill>
          <a:latin typeface="+mn-lt"/>
          <a:ea typeface="+mn-ea"/>
          <a:cs typeface="+mn-cs"/>
        </a:defRPr>
      </a:lvl7pPr>
      <a:lvl8pPr marL="2317090" algn="l" defTabSz="662026" rtl="0" eaLnBrk="1" latinLnBrk="0" hangingPunct="1">
        <a:defRPr sz="1303" kern="1200">
          <a:solidFill>
            <a:schemeClr val="tx1"/>
          </a:solidFill>
          <a:latin typeface="+mn-lt"/>
          <a:ea typeface="+mn-ea"/>
          <a:cs typeface="+mn-cs"/>
        </a:defRPr>
      </a:lvl8pPr>
      <a:lvl9pPr marL="2648102" algn="l" defTabSz="662026" rtl="0" eaLnBrk="1" latinLnBrk="0" hangingPunct="1">
        <a:defRPr sz="13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CF5E">
            <a:alpha val="29656"/>
          </a:srgbClr>
        </a:solidFill>
        <a:effectLst/>
      </p:bgPr>
    </p:bg>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B948344C-A952-1F7A-C53B-A6464CE45957}"/>
              </a:ext>
            </a:extLst>
          </p:cNvPr>
          <p:cNvSpPr>
            <a:spLocks noGrp="1"/>
          </p:cNvSpPr>
          <p:nvPr>
            <p:ph type="ctrTitle"/>
          </p:nvPr>
        </p:nvSpPr>
        <p:spPr/>
        <p:txBody>
          <a:bodyPr/>
          <a:lstStyle/>
          <a:p>
            <a:pPr algn="l"/>
            <a:r>
              <a:rPr lang="nb-NO" sz="3450" dirty="0">
                <a:solidFill>
                  <a:srgbClr val="3E60D6"/>
                </a:solidFill>
                <a:latin typeface="DIN 2014 Bold"/>
              </a:rPr>
              <a:t>MODULBASERT TRENING FOR </a:t>
            </a:r>
            <a:br>
              <a:rPr lang="nb-NO" sz="3450" dirty="0">
                <a:solidFill>
                  <a:srgbClr val="3E60D6"/>
                </a:solidFill>
                <a:latin typeface="DIN 2014 Bold"/>
              </a:rPr>
            </a:br>
            <a:r>
              <a:rPr lang="nb-NO" sz="3450" dirty="0">
                <a:solidFill>
                  <a:srgbClr val="3E60D6"/>
                </a:solidFill>
                <a:latin typeface="DIN 2014 Bold"/>
              </a:rPr>
              <a:t>FØRSTEHJELPSPERSONELL</a:t>
            </a:r>
            <a:endParaRPr lang="nb-NO" dirty="0"/>
          </a:p>
        </p:txBody>
      </p:sp>
      <p:sp>
        <p:nvSpPr>
          <p:cNvPr id="5" name="Undertittel 4">
            <a:extLst>
              <a:ext uri="{FF2B5EF4-FFF2-40B4-BE49-F238E27FC236}">
                <a16:creationId xmlns:a16="http://schemas.microsoft.com/office/drawing/2014/main" id="{5F92F6F7-5C8F-FCB4-871F-FA37ECC787C8}"/>
              </a:ext>
            </a:extLst>
          </p:cNvPr>
          <p:cNvSpPr>
            <a:spLocks noGrp="1"/>
          </p:cNvSpPr>
          <p:nvPr>
            <p:ph type="subTitle" idx="1"/>
          </p:nvPr>
        </p:nvSpPr>
        <p:spPr/>
        <p:txBody>
          <a:bodyPr vert="horz" lIns="91440" tIns="45720" rIns="91440" bIns="45720" rtlCol="0" anchor="t">
            <a:normAutofit/>
          </a:bodyPr>
          <a:lstStyle/>
          <a:p>
            <a:pPr algn="l"/>
            <a:r>
              <a:rPr lang="nb-NO" sz="1700" dirty="0">
                <a:latin typeface="DIN 2014"/>
              </a:rPr>
              <a:t>MODUL: 7</a:t>
            </a:r>
            <a:endParaRPr lang="nb-NO" dirty="0"/>
          </a:p>
          <a:p>
            <a:pPr algn="l"/>
            <a:r>
              <a:rPr lang="nb-NO" sz="1700" dirty="0">
                <a:latin typeface="DIN 2014"/>
              </a:rPr>
              <a:t>HYPOTERMI,BRANN -,ETSE – OG ELEKTRISKE SKADER. </a:t>
            </a:r>
            <a:br>
              <a:rPr lang="nb-NO" sz="1700" dirty="0">
                <a:latin typeface="DIN 2014"/>
              </a:rPr>
            </a:br>
            <a:r>
              <a:rPr lang="nb-NO" sz="1700" dirty="0">
                <a:latin typeface="DIN 2014"/>
              </a:rPr>
              <a:t>HLR VED DRUKNING</a:t>
            </a:r>
          </a:p>
          <a:p>
            <a:pPr algn="l"/>
            <a:endParaRPr lang="nb-NO" sz="1700" dirty="0">
              <a:latin typeface="DIN 2014"/>
            </a:endParaRPr>
          </a:p>
          <a:p>
            <a:pPr algn="l"/>
            <a:endParaRPr lang="nb-NO" dirty="0"/>
          </a:p>
        </p:txBody>
      </p:sp>
    </p:spTree>
    <p:extLst>
      <p:ext uri="{BB962C8B-B14F-4D97-AF65-F5344CB8AC3E}">
        <p14:creationId xmlns:p14="http://schemas.microsoft.com/office/powerpoint/2010/main" val="795934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Hypotermi generell nedkjøling</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1"/>
          </p:nvPr>
        </p:nvSpPr>
        <p:spPr/>
        <p:txBody>
          <a:bodyPr vert="horz" lIns="91440" tIns="45720" rIns="91440" bIns="45720" rtlCol="0" anchor="t">
            <a:normAutofit lnSpcReduction="10000"/>
          </a:bodyPr>
          <a:lstStyle/>
          <a:p>
            <a:pPr marL="0" indent="0">
              <a:buNone/>
            </a:pPr>
            <a:r>
              <a:rPr lang="nb-NO" sz="1500" b="1" dirty="0">
                <a:latin typeface="DIN 2014"/>
              </a:rPr>
              <a:t>Moderat hypotermi:(35-30°C)</a:t>
            </a:r>
          </a:p>
          <a:p>
            <a:pPr>
              <a:lnSpc>
                <a:spcPct val="120000"/>
              </a:lnSpc>
            </a:pPr>
            <a:r>
              <a:rPr lang="nb-NO" sz="1500" dirty="0">
                <a:latin typeface="DIN 2014"/>
              </a:rPr>
              <a:t>Fryser</a:t>
            </a:r>
          </a:p>
          <a:p>
            <a:pPr>
              <a:lnSpc>
                <a:spcPct val="120000"/>
              </a:lnSpc>
            </a:pPr>
            <a:r>
              <a:rPr lang="nb-NO" sz="1500" dirty="0">
                <a:latin typeface="DIN 2014"/>
              </a:rPr>
              <a:t>Skjelver</a:t>
            </a:r>
          </a:p>
          <a:p>
            <a:pPr>
              <a:lnSpc>
                <a:spcPct val="120000"/>
              </a:lnSpc>
            </a:pPr>
            <a:r>
              <a:rPr lang="nb-NO" sz="1500" dirty="0">
                <a:latin typeface="DIN 2014"/>
              </a:rPr>
              <a:t>Sløv og hjelpeløs </a:t>
            </a:r>
          </a:p>
          <a:p>
            <a:pPr>
              <a:lnSpc>
                <a:spcPct val="120000"/>
              </a:lnSpc>
            </a:pPr>
            <a:r>
              <a:rPr lang="nb-NO" sz="1500" dirty="0">
                <a:latin typeface="DIN 2014"/>
              </a:rPr>
              <a:t>Motorisk klønete</a:t>
            </a:r>
          </a:p>
          <a:p>
            <a:pPr>
              <a:lnSpc>
                <a:spcPct val="120000"/>
              </a:lnSpc>
            </a:pPr>
            <a:r>
              <a:rPr lang="nb-NO" sz="1500" dirty="0">
                <a:latin typeface="DIN 2014"/>
              </a:rPr>
              <a:t>Kald og blek pasient</a:t>
            </a:r>
          </a:p>
          <a:p>
            <a:pPr marL="165100" indent="-165100"/>
            <a:endParaRPr lang="nb-NO" sz="1400" dirty="0"/>
          </a:p>
        </p:txBody>
      </p:sp>
      <p:sp>
        <p:nvSpPr>
          <p:cNvPr id="4" name="Plassholder for innhold 3">
            <a:extLst>
              <a:ext uri="{FF2B5EF4-FFF2-40B4-BE49-F238E27FC236}">
                <a16:creationId xmlns:a16="http://schemas.microsoft.com/office/drawing/2014/main" id="{AC0C421F-2F99-851A-5BE7-7C886B6359D2}"/>
              </a:ext>
            </a:extLst>
          </p:cNvPr>
          <p:cNvSpPr>
            <a:spLocks noGrp="1"/>
          </p:cNvSpPr>
          <p:nvPr>
            <p:ph sz="half" idx="2"/>
          </p:nvPr>
        </p:nvSpPr>
        <p:spPr/>
        <p:txBody>
          <a:bodyPr>
            <a:normAutofit lnSpcReduction="10000"/>
          </a:bodyPr>
          <a:lstStyle/>
          <a:p>
            <a:pPr marL="0" indent="0">
              <a:buNone/>
            </a:pPr>
            <a:r>
              <a:rPr lang="nb-NO" sz="1500" b="1" dirty="0">
                <a:latin typeface="DIN 2014"/>
              </a:rPr>
              <a:t>Alvorlig hypotermi:(&lt;30°C)</a:t>
            </a:r>
          </a:p>
          <a:p>
            <a:pPr>
              <a:lnSpc>
                <a:spcPct val="120000"/>
              </a:lnSpc>
            </a:pPr>
            <a:r>
              <a:rPr lang="nb-NO" sz="1500" dirty="0">
                <a:latin typeface="DIN 2014"/>
              </a:rPr>
              <a:t>Fryser ikke </a:t>
            </a:r>
          </a:p>
          <a:p>
            <a:pPr>
              <a:lnSpc>
                <a:spcPct val="120000"/>
              </a:lnSpc>
            </a:pPr>
            <a:r>
              <a:rPr lang="nb-NO" sz="1500" dirty="0">
                <a:latin typeface="DIN 2014"/>
              </a:rPr>
              <a:t>Skjelver ikke</a:t>
            </a:r>
          </a:p>
          <a:p>
            <a:pPr>
              <a:lnSpc>
                <a:spcPct val="120000"/>
              </a:lnSpc>
            </a:pPr>
            <a:r>
              <a:rPr lang="nb-NO" sz="1500" dirty="0">
                <a:latin typeface="DIN 2014"/>
              </a:rPr>
              <a:t>Langsom pust og puls </a:t>
            </a:r>
          </a:p>
          <a:p>
            <a:pPr>
              <a:lnSpc>
                <a:spcPct val="120000"/>
              </a:lnSpc>
            </a:pPr>
            <a:r>
              <a:rPr lang="nb-NO" sz="1500" dirty="0">
                <a:latin typeface="DIN 2014"/>
              </a:rPr>
              <a:t>Nedsatt bevissthet</a:t>
            </a:r>
          </a:p>
          <a:p>
            <a:pPr>
              <a:lnSpc>
                <a:spcPct val="120000"/>
              </a:lnSpc>
            </a:pPr>
            <a:r>
              <a:rPr lang="nb-NO" sz="1500" dirty="0">
                <a:latin typeface="DIN 2014"/>
              </a:rPr>
              <a:t>Blek, stiv, kald</a:t>
            </a:r>
          </a:p>
          <a:p>
            <a:pPr>
              <a:lnSpc>
                <a:spcPct val="120000"/>
              </a:lnSpc>
            </a:pPr>
            <a:r>
              <a:rPr lang="nb-NO" sz="1500" dirty="0">
                <a:latin typeface="DIN 2014"/>
              </a:rPr>
              <a:t>Kan virke død</a:t>
            </a:r>
          </a:p>
          <a:p>
            <a:pPr>
              <a:lnSpc>
                <a:spcPct val="120000"/>
              </a:lnSpc>
            </a:pPr>
            <a:r>
              <a:rPr lang="nb-NO" sz="1500" dirty="0">
                <a:latin typeface="DIN 2014"/>
              </a:rPr>
              <a:t>Stor risiko for hjertestans</a:t>
            </a:r>
          </a:p>
          <a:p>
            <a:pPr marL="0" indent="0">
              <a:buNone/>
            </a:pPr>
            <a:endParaRPr lang="nb-NO" dirty="0"/>
          </a:p>
        </p:txBody>
      </p:sp>
    </p:spTree>
    <p:extLst>
      <p:ext uri="{BB962C8B-B14F-4D97-AF65-F5344CB8AC3E}">
        <p14:creationId xmlns:p14="http://schemas.microsoft.com/office/powerpoint/2010/main" val="415891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konsekvenser</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354965" indent="-342900">
              <a:lnSpc>
                <a:spcPct val="100000"/>
              </a:lnSpc>
              <a:spcBef>
                <a:spcPts val="409"/>
              </a:spcBef>
              <a:buFont typeface="+mj-lt"/>
              <a:buAutoNum type="arabicPeriod"/>
              <a:tabLst>
                <a:tab pos="332740" algn="l"/>
                <a:tab pos="333375" algn="l"/>
              </a:tabLst>
            </a:pPr>
            <a:r>
              <a:rPr lang="nb-NO" sz="1400" dirty="0"/>
              <a:t>Nedsatt immunforsvar, kan gi økt infeksjon</a:t>
            </a:r>
          </a:p>
          <a:p>
            <a:pPr marL="332740" indent="-320675">
              <a:lnSpc>
                <a:spcPct val="100000"/>
              </a:lnSpc>
              <a:spcBef>
                <a:spcPts val="315"/>
              </a:spcBef>
              <a:buAutoNum type="arabicPeriod"/>
              <a:tabLst>
                <a:tab pos="332740" algn="l"/>
                <a:tab pos="333375" algn="l"/>
              </a:tabLst>
            </a:pPr>
            <a:r>
              <a:rPr lang="nb-NO" sz="1400" dirty="0"/>
              <a:t>Redusert effekt av medikamenter</a:t>
            </a:r>
          </a:p>
          <a:p>
            <a:pPr marL="332740" indent="-320675">
              <a:lnSpc>
                <a:spcPct val="100000"/>
              </a:lnSpc>
              <a:spcBef>
                <a:spcPts val="310"/>
              </a:spcBef>
              <a:buAutoNum type="arabicPeriod"/>
              <a:tabLst>
                <a:tab pos="332740" algn="l"/>
                <a:tab pos="333375" algn="l"/>
              </a:tabLst>
            </a:pPr>
            <a:r>
              <a:rPr lang="nb-NO" sz="1400" dirty="0"/>
              <a:t>Hjerterytmeforstyrrelser</a:t>
            </a:r>
          </a:p>
          <a:p>
            <a:pPr marL="332740" indent="-320675">
              <a:lnSpc>
                <a:spcPct val="100000"/>
              </a:lnSpc>
              <a:spcBef>
                <a:spcPts val="315"/>
              </a:spcBef>
              <a:buAutoNum type="arabicPeriod"/>
              <a:tabLst>
                <a:tab pos="332740" algn="l"/>
                <a:tab pos="333375" algn="l"/>
              </a:tabLst>
            </a:pPr>
            <a:r>
              <a:rPr lang="nb-NO" sz="1400" dirty="0"/>
              <a:t>Økt fare for blodpropp</a:t>
            </a:r>
          </a:p>
          <a:p>
            <a:pPr marL="342900" indent="-342900">
              <a:buAutoNum type="arabicPeriod"/>
            </a:pPr>
            <a:endParaRPr lang="nb-NO" sz="1400" dirty="0"/>
          </a:p>
        </p:txBody>
      </p:sp>
    </p:spTree>
    <p:extLst>
      <p:ext uri="{BB962C8B-B14F-4D97-AF65-F5344CB8AC3E}">
        <p14:creationId xmlns:p14="http://schemas.microsoft.com/office/powerpoint/2010/main" val="1546786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26CA3DFE-42B8-2EF3-C66B-9AC43E86465D}"/>
              </a:ext>
            </a:extLst>
          </p:cNvPr>
          <p:cNvSpPr>
            <a:spLocks noGrp="1"/>
          </p:cNvSpPr>
          <p:nvPr>
            <p:ph type="title"/>
          </p:nvPr>
        </p:nvSpPr>
        <p:spPr/>
        <p:txBody>
          <a:bodyPr/>
          <a:lstStyle/>
          <a:p>
            <a:r>
              <a:rPr lang="nb-NO" sz="3200" dirty="0">
                <a:latin typeface="DIN 2014 Bold"/>
              </a:rPr>
              <a:t>bobleplast</a:t>
            </a:r>
            <a:endParaRPr lang="nb-NO" dirty="0"/>
          </a:p>
        </p:txBody>
      </p:sp>
      <p:pic>
        <p:nvPicPr>
          <p:cNvPr id="7" name="object 3">
            <a:extLst>
              <a:ext uri="{FF2B5EF4-FFF2-40B4-BE49-F238E27FC236}">
                <a16:creationId xmlns:a16="http://schemas.microsoft.com/office/drawing/2014/main" id="{D9578A16-2E3E-F8AF-ADFA-86D6B2498B5A}"/>
              </a:ext>
            </a:extLst>
          </p:cNvPr>
          <p:cNvPicPr>
            <a:picLocks noGrp="1"/>
          </p:cNvPicPr>
          <p:nvPr>
            <p:ph sz="half" idx="1"/>
          </p:nvPr>
        </p:nvPicPr>
        <p:blipFill>
          <a:blip r:embed="rId2" cstate="print"/>
          <a:stretch>
            <a:fillRect/>
          </a:stretch>
        </p:blipFill>
        <p:spPr>
          <a:xfrm>
            <a:off x="606425" y="2311065"/>
            <a:ext cx="3751263" cy="2529557"/>
          </a:xfrm>
          <a:prstGeom prst="rect">
            <a:avLst/>
          </a:prstGeom>
        </p:spPr>
      </p:pic>
      <p:pic>
        <p:nvPicPr>
          <p:cNvPr id="8" name="object 4">
            <a:extLst>
              <a:ext uri="{FF2B5EF4-FFF2-40B4-BE49-F238E27FC236}">
                <a16:creationId xmlns:a16="http://schemas.microsoft.com/office/drawing/2014/main" id="{3C73D9DB-A911-9B42-6DC9-5F25FAE696BC}"/>
              </a:ext>
            </a:extLst>
          </p:cNvPr>
          <p:cNvPicPr>
            <a:picLocks noGrp="1"/>
          </p:cNvPicPr>
          <p:nvPr>
            <p:ph sz="half" idx="2"/>
          </p:nvPr>
        </p:nvPicPr>
        <p:blipFill>
          <a:blip r:embed="rId3" cstate="print"/>
          <a:stretch>
            <a:fillRect/>
          </a:stretch>
        </p:blipFill>
        <p:spPr>
          <a:xfrm>
            <a:off x="5106194" y="2051844"/>
            <a:ext cx="2476500" cy="3048000"/>
          </a:xfrm>
          <a:prstGeom prst="rect">
            <a:avLst/>
          </a:prstGeom>
        </p:spPr>
      </p:pic>
    </p:spTree>
    <p:extLst>
      <p:ext uri="{BB962C8B-B14F-4D97-AF65-F5344CB8AC3E}">
        <p14:creationId xmlns:p14="http://schemas.microsoft.com/office/powerpoint/2010/main" val="1126054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Behandling av moderat hypotermi</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165100" indent="-165100"/>
            <a:r>
              <a:rPr lang="nb-NO" sz="1400" dirty="0">
                <a:latin typeface="DIN 2014"/>
              </a:rPr>
              <a:t>Fjern pasienten fra kalde omgivelser for å redusere ytterlige nedkjøling</a:t>
            </a:r>
          </a:p>
          <a:p>
            <a:pPr marL="165100" indent="-165100"/>
            <a:r>
              <a:rPr lang="nb-NO" sz="1400" dirty="0">
                <a:latin typeface="DIN 2014"/>
              </a:rPr>
              <a:t>Sjekk bevissthet, respirasjon, sirkulasjon og rektaltemperatur</a:t>
            </a:r>
          </a:p>
          <a:p>
            <a:pPr marL="165100" indent="-165100"/>
            <a:r>
              <a:rPr lang="nb-NO" sz="1400" dirty="0">
                <a:latin typeface="DIN 2014"/>
              </a:rPr>
              <a:t>Oksygen på maske med reservoar (10-12 l/min)</a:t>
            </a:r>
          </a:p>
          <a:p>
            <a:pPr marL="165100" indent="-165100"/>
            <a:r>
              <a:rPr lang="nb-NO" sz="1400" dirty="0">
                <a:latin typeface="DIN 2014"/>
              </a:rPr>
              <a:t>Fjerne vått tøy, gi varme og tørre klær, ulltepper og varm, gjerne sukkerholdig drikke til pasienter som</a:t>
            </a:r>
          </a:p>
          <a:p>
            <a:pPr marL="165100" indent="-165100"/>
            <a:r>
              <a:rPr lang="nb-NO" sz="1400" dirty="0">
                <a:latin typeface="DIN 2014"/>
              </a:rPr>
              <a:t>Er helt våken og orientert</a:t>
            </a:r>
          </a:p>
          <a:p>
            <a:pPr marL="165100" indent="-165100"/>
            <a:r>
              <a:rPr lang="nb-NO" sz="1400" dirty="0">
                <a:latin typeface="DIN 2014"/>
              </a:rPr>
              <a:t>Monitorer hjerterytmen</a:t>
            </a:r>
          </a:p>
          <a:p>
            <a:pPr marL="165100" indent="-165100"/>
            <a:endParaRPr lang="nb-NO" sz="1400" dirty="0"/>
          </a:p>
        </p:txBody>
      </p:sp>
      <p:pic>
        <p:nvPicPr>
          <p:cNvPr id="4" name="object 4">
            <a:extLst>
              <a:ext uri="{FF2B5EF4-FFF2-40B4-BE49-F238E27FC236}">
                <a16:creationId xmlns:a16="http://schemas.microsoft.com/office/drawing/2014/main" id="{B9017C62-4B5E-FA62-D5F4-441DC262D8EF}"/>
              </a:ext>
            </a:extLst>
          </p:cNvPr>
          <p:cNvPicPr/>
          <p:nvPr/>
        </p:nvPicPr>
        <p:blipFill>
          <a:blip r:embed="rId3" cstate="print"/>
          <a:stretch>
            <a:fillRect/>
          </a:stretch>
        </p:blipFill>
        <p:spPr>
          <a:xfrm>
            <a:off x="6787133" y="1476756"/>
            <a:ext cx="1252804" cy="1543050"/>
          </a:xfrm>
          <a:prstGeom prst="rect">
            <a:avLst/>
          </a:prstGeom>
        </p:spPr>
      </p:pic>
    </p:spTree>
    <p:extLst>
      <p:ext uri="{BB962C8B-B14F-4D97-AF65-F5344CB8AC3E}">
        <p14:creationId xmlns:p14="http://schemas.microsoft.com/office/powerpoint/2010/main" val="1710498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Behandling av alvorlig hypotermi</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1"/>
          </p:nvPr>
        </p:nvSpPr>
        <p:spPr/>
        <p:txBody>
          <a:bodyPr vert="horz" lIns="91440" tIns="45720" rIns="91440" bIns="45720" rtlCol="0" anchor="t">
            <a:normAutofit/>
          </a:bodyPr>
          <a:lstStyle/>
          <a:p>
            <a:pPr marL="165100" indent="-165100"/>
            <a:r>
              <a:rPr lang="nb-NO" sz="1400" dirty="0">
                <a:latin typeface="DIN 2014"/>
              </a:rPr>
              <a:t>Som ved moderat hypotermi, og:</a:t>
            </a:r>
          </a:p>
          <a:p>
            <a:pPr marL="165100" indent="-165100">
              <a:tabLst>
                <a:tab pos="332105" algn="l"/>
                <a:tab pos="332740" algn="l"/>
              </a:tabLst>
            </a:pPr>
            <a:r>
              <a:rPr lang="nb-NO" sz="1400" dirty="0">
                <a:latin typeface="DIN 2014"/>
              </a:rPr>
              <a:t>Isolerende materiale og en ytre dampsperre i plast godt lukket</a:t>
            </a:r>
          </a:p>
          <a:p>
            <a:pPr marL="165100" indent="-165100">
              <a:tabLst>
                <a:tab pos="332105" algn="l"/>
                <a:tab pos="332740" algn="l"/>
              </a:tabLst>
            </a:pPr>
            <a:r>
              <a:rPr lang="nb-NO" sz="1400" dirty="0">
                <a:latin typeface="DIN 2014"/>
              </a:rPr>
              <a:t>Unngå ytterlige varmetap</a:t>
            </a:r>
          </a:p>
          <a:p>
            <a:pPr marL="165100" indent="-165100">
              <a:tabLst>
                <a:tab pos="332105" algn="l"/>
                <a:tab pos="332740" algn="l"/>
              </a:tabLst>
            </a:pPr>
            <a:r>
              <a:rPr lang="nb-NO" sz="1400" dirty="0">
                <a:latin typeface="DIN 2014"/>
              </a:rPr>
              <a:t>Unngå å bevege pasienten unødig</a:t>
            </a:r>
          </a:p>
          <a:p>
            <a:pPr marL="165100" indent="-165100">
              <a:tabLst>
                <a:tab pos="332105" algn="l"/>
                <a:tab pos="332740" algn="l"/>
              </a:tabLst>
            </a:pPr>
            <a:r>
              <a:rPr lang="nb-NO" sz="1400" dirty="0">
                <a:latin typeface="DIN 2014"/>
              </a:rPr>
              <a:t>Pasienten varmes opp først etter ankomst sykehus</a:t>
            </a:r>
          </a:p>
          <a:p>
            <a:pPr marL="0" indent="0">
              <a:buNone/>
            </a:pPr>
            <a:endParaRPr lang="nb-NO" sz="1400" dirty="0"/>
          </a:p>
        </p:txBody>
      </p:sp>
      <p:pic>
        <p:nvPicPr>
          <p:cNvPr id="7" name="object 4">
            <a:extLst>
              <a:ext uri="{FF2B5EF4-FFF2-40B4-BE49-F238E27FC236}">
                <a16:creationId xmlns:a16="http://schemas.microsoft.com/office/drawing/2014/main" id="{FAC9C591-FAA8-B277-1EDF-8BFDF5DEBBFE}"/>
              </a:ext>
            </a:extLst>
          </p:cNvPr>
          <p:cNvPicPr>
            <a:picLocks noGrp="1"/>
          </p:cNvPicPr>
          <p:nvPr>
            <p:ph sz="half" idx="2"/>
          </p:nvPr>
        </p:nvPicPr>
        <p:blipFill>
          <a:blip r:embed="rId3" cstate="print"/>
          <a:stretch>
            <a:fillRect/>
          </a:stretch>
        </p:blipFill>
        <p:spPr>
          <a:xfrm>
            <a:off x="5632450" y="1628055"/>
            <a:ext cx="1921669" cy="2569369"/>
          </a:xfrm>
          <a:prstGeom prst="rect">
            <a:avLst/>
          </a:prstGeom>
        </p:spPr>
      </p:pic>
    </p:spTree>
    <p:extLst>
      <p:ext uri="{BB962C8B-B14F-4D97-AF65-F5344CB8AC3E}">
        <p14:creationId xmlns:p14="http://schemas.microsoft.com/office/powerpoint/2010/main" val="4183995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brannskader</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1"/>
          </p:nvPr>
        </p:nvSpPr>
        <p:spPr/>
        <p:txBody>
          <a:bodyPr vert="horz" lIns="91440" tIns="45720" rIns="91440" bIns="45720" rtlCol="0" anchor="t">
            <a:normAutofit/>
          </a:bodyPr>
          <a:lstStyle/>
          <a:p>
            <a:pPr marL="165100" indent="-165100"/>
            <a:r>
              <a:rPr lang="nb-NO" sz="1400" dirty="0">
                <a:latin typeface="DIN 2014"/>
              </a:rPr>
              <a:t>Slukk ilden</a:t>
            </a:r>
          </a:p>
          <a:p>
            <a:pPr marL="165100" indent="-165100"/>
            <a:r>
              <a:rPr lang="nb-NO" sz="1400" dirty="0">
                <a:latin typeface="DIN 2014"/>
              </a:rPr>
              <a:t>Kjøling av skade må starte snarest</a:t>
            </a:r>
          </a:p>
          <a:p>
            <a:pPr marL="165100" indent="-165100"/>
            <a:r>
              <a:rPr lang="nb-NO" sz="1400" dirty="0">
                <a:latin typeface="DIN 2014"/>
              </a:rPr>
              <a:t>Ta av klær</a:t>
            </a:r>
          </a:p>
          <a:p>
            <a:pPr marL="165100" indent="-165100"/>
            <a:r>
              <a:rPr lang="nb-NO" sz="1400" dirty="0" err="1">
                <a:latin typeface="DIN 2014"/>
              </a:rPr>
              <a:t>Fastbrendte</a:t>
            </a:r>
            <a:r>
              <a:rPr lang="nb-NO" sz="1400" dirty="0">
                <a:latin typeface="DIN 2014"/>
              </a:rPr>
              <a:t> klær må klippes av</a:t>
            </a:r>
          </a:p>
          <a:p>
            <a:pPr marL="0" indent="0">
              <a:buNone/>
            </a:pPr>
            <a:endParaRPr lang="nb-NO" sz="1400" dirty="0"/>
          </a:p>
        </p:txBody>
      </p:sp>
      <p:pic>
        <p:nvPicPr>
          <p:cNvPr id="6" name="object 4">
            <a:extLst>
              <a:ext uri="{FF2B5EF4-FFF2-40B4-BE49-F238E27FC236}">
                <a16:creationId xmlns:a16="http://schemas.microsoft.com/office/drawing/2014/main" id="{BD5A3418-3609-3B22-21D8-EBC2E7A981C4}"/>
              </a:ext>
            </a:extLst>
          </p:cNvPr>
          <p:cNvPicPr>
            <a:picLocks noGrp="1"/>
          </p:cNvPicPr>
          <p:nvPr>
            <p:ph sz="half" idx="2"/>
          </p:nvPr>
        </p:nvPicPr>
        <p:blipFill>
          <a:blip r:embed="rId3" cstate="print"/>
          <a:stretch>
            <a:fillRect/>
          </a:stretch>
        </p:blipFill>
        <p:spPr>
          <a:xfrm>
            <a:off x="4750720" y="1631950"/>
            <a:ext cx="3187447" cy="3887788"/>
          </a:xfrm>
          <a:prstGeom prst="rect">
            <a:avLst/>
          </a:prstGeom>
        </p:spPr>
      </p:pic>
    </p:spTree>
    <p:extLst>
      <p:ext uri="{BB962C8B-B14F-4D97-AF65-F5344CB8AC3E}">
        <p14:creationId xmlns:p14="http://schemas.microsoft.com/office/powerpoint/2010/main" val="832087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brannskader</a:t>
            </a:r>
            <a:endParaRPr lang="nb-NO" dirty="0">
              <a:latin typeface="DIN 2014 Bold"/>
            </a:endParaRPr>
          </a:p>
        </p:txBody>
      </p:sp>
      <p:pic>
        <p:nvPicPr>
          <p:cNvPr id="4" name="object 3">
            <a:extLst>
              <a:ext uri="{FF2B5EF4-FFF2-40B4-BE49-F238E27FC236}">
                <a16:creationId xmlns:a16="http://schemas.microsoft.com/office/drawing/2014/main" id="{8AF8D26E-FD9E-0ED3-DC85-373E2816F751}"/>
              </a:ext>
            </a:extLst>
          </p:cNvPr>
          <p:cNvPicPr/>
          <p:nvPr/>
        </p:nvPicPr>
        <p:blipFill>
          <a:blip r:embed="rId3" cstate="print"/>
          <a:stretch>
            <a:fillRect/>
          </a:stretch>
        </p:blipFill>
        <p:spPr>
          <a:xfrm>
            <a:off x="604773" y="2095501"/>
            <a:ext cx="2291207" cy="1599691"/>
          </a:xfrm>
          <a:prstGeom prst="rect">
            <a:avLst/>
          </a:prstGeom>
        </p:spPr>
      </p:pic>
      <p:pic>
        <p:nvPicPr>
          <p:cNvPr id="5" name="object 4">
            <a:extLst>
              <a:ext uri="{FF2B5EF4-FFF2-40B4-BE49-F238E27FC236}">
                <a16:creationId xmlns:a16="http://schemas.microsoft.com/office/drawing/2014/main" id="{72060E16-3766-256E-194F-C548DC8CF673}"/>
              </a:ext>
            </a:extLst>
          </p:cNvPr>
          <p:cNvPicPr/>
          <p:nvPr/>
        </p:nvPicPr>
        <p:blipFill>
          <a:blip r:embed="rId4" cstate="print"/>
          <a:stretch>
            <a:fillRect/>
          </a:stretch>
        </p:blipFill>
        <p:spPr>
          <a:xfrm>
            <a:off x="3220695" y="2104263"/>
            <a:ext cx="2291207" cy="1594104"/>
          </a:xfrm>
          <a:prstGeom prst="rect">
            <a:avLst/>
          </a:prstGeom>
        </p:spPr>
      </p:pic>
      <p:pic>
        <p:nvPicPr>
          <p:cNvPr id="7" name="object 5">
            <a:extLst>
              <a:ext uri="{FF2B5EF4-FFF2-40B4-BE49-F238E27FC236}">
                <a16:creationId xmlns:a16="http://schemas.microsoft.com/office/drawing/2014/main" id="{DF3F981C-ED2B-2644-D8E5-CD30C663A11F}"/>
              </a:ext>
            </a:extLst>
          </p:cNvPr>
          <p:cNvPicPr/>
          <p:nvPr/>
        </p:nvPicPr>
        <p:blipFill>
          <a:blip r:embed="rId5" cstate="print"/>
          <a:stretch>
            <a:fillRect/>
          </a:stretch>
        </p:blipFill>
        <p:spPr>
          <a:xfrm>
            <a:off x="5828894" y="2100075"/>
            <a:ext cx="2470556" cy="1599690"/>
          </a:xfrm>
          <a:prstGeom prst="rect">
            <a:avLst/>
          </a:prstGeom>
        </p:spPr>
      </p:pic>
      <p:sp>
        <p:nvSpPr>
          <p:cNvPr id="10" name="TekstSylinder 9">
            <a:extLst>
              <a:ext uri="{FF2B5EF4-FFF2-40B4-BE49-F238E27FC236}">
                <a16:creationId xmlns:a16="http://schemas.microsoft.com/office/drawing/2014/main" id="{1643E3A3-6DBA-E50F-E1CB-045B8C783CFA}"/>
              </a:ext>
            </a:extLst>
          </p:cNvPr>
          <p:cNvSpPr txBox="1"/>
          <p:nvPr/>
        </p:nvSpPr>
        <p:spPr>
          <a:xfrm>
            <a:off x="604774" y="4035946"/>
            <a:ext cx="2291206" cy="523220"/>
          </a:xfrm>
          <a:prstGeom prst="rect">
            <a:avLst/>
          </a:prstGeom>
          <a:noFill/>
        </p:spPr>
        <p:txBody>
          <a:bodyPr wrap="square" rtlCol="0">
            <a:spAutoFit/>
          </a:bodyPr>
          <a:lstStyle/>
          <a:p>
            <a:r>
              <a:rPr lang="nb-NO" sz="1400" kern="1200" spc="72" dirty="0">
                <a:solidFill>
                  <a:schemeClr val="tx1"/>
                </a:solidFill>
                <a:latin typeface="DIN 2014"/>
                <a:ea typeface="+mn-ea"/>
                <a:cs typeface="+mn-cs"/>
              </a:rPr>
              <a:t>Rød tørr hud</a:t>
            </a:r>
          </a:p>
          <a:p>
            <a:r>
              <a:rPr lang="nb-NO" sz="1400" kern="1200" spc="72" dirty="0">
                <a:solidFill>
                  <a:schemeClr val="tx1"/>
                </a:solidFill>
                <a:latin typeface="DIN 2014"/>
                <a:ea typeface="+mn-ea"/>
                <a:cs typeface="+mn-cs"/>
              </a:rPr>
              <a:t>Smerte</a:t>
            </a:r>
          </a:p>
        </p:txBody>
      </p:sp>
      <p:sp>
        <p:nvSpPr>
          <p:cNvPr id="11" name="TekstSylinder 10">
            <a:extLst>
              <a:ext uri="{FF2B5EF4-FFF2-40B4-BE49-F238E27FC236}">
                <a16:creationId xmlns:a16="http://schemas.microsoft.com/office/drawing/2014/main" id="{DA79A4EA-29FC-C058-FED2-69C4C8337F39}"/>
              </a:ext>
            </a:extLst>
          </p:cNvPr>
          <p:cNvSpPr txBox="1"/>
          <p:nvPr/>
        </p:nvSpPr>
        <p:spPr>
          <a:xfrm>
            <a:off x="3220695" y="4030359"/>
            <a:ext cx="2291206" cy="307777"/>
          </a:xfrm>
          <a:prstGeom prst="rect">
            <a:avLst/>
          </a:prstGeom>
          <a:noFill/>
        </p:spPr>
        <p:txBody>
          <a:bodyPr wrap="square" rtlCol="0">
            <a:spAutoFit/>
          </a:bodyPr>
          <a:lstStyle/>
          <a:p>
            <a:r>
              <a:rPr lang="nb-NO" sz="1400" kern="1200" spc="72" dirty="0">
                <a:solidFill>
                  <a:schemeClr val="tx1"/>
                </a:solidFill>
                <a:latin typeface="DIN 2014"/>
                <a:ea typeface="+mn-ea"/>
                <a:cs typeface="+mn-cs"/>
              </a:rPr>
              <a:t>Smerter, blemmer</a:t>
            </a:r>
          </a:p>
        </p:txBody>
      </p:sp>
      <p:sp>
        <p:nvSpPr>
          <p:cNvPr id="12" name="TekstSylinder 11">
            <a:extLst>
              <a:ext uri="{FF2B5EF4-FFF2-40B4-BE49-F238E27FC236}">
                <a16:creationId xmlns:a16="http://schemas.microsoft.com/office/drawing/2014/main" id="{502F6EDB-1A99-9D76-0EB4-36C53FD23172}"/>
              </a:ext>
            </a:extLst>
          </p:cNvPr>
          <p:cNvSpPr txBox="1"/>
          <p:nvPr/>
        </p:nvSpPr>
        <p:spPr>
          <a:xfrm>
            <a:off x="5828894" y="4030359"/>
            <a:ext cx="2470556" cy="307777"/>
          </a:xfrm>
          <a:prstGeom prst="rect">
            <a:avLst/>
          </a:prstGeom>
          <a:noFill/>
        </p:spPr>
        <p:txBody>
          <a:bodyPr wrap="square" rtlCol="0">
            <a:spAutoFit/>
          </a:bodyPr>
          <a:lstStyle/>
          <a:p>
            <a:r>
              <a:rPr lang="nb-NO" sz="1400" kern="1200" spc="72" dirty="0">
                <a:solidFill>
                  <a:schemeClr val="tx1"/>
                </a:solidFill>
                <a:latin typeface="DIN 2014"/>
                <a:ea typeface="+mn-ea"/>
                <a:cs typeface="+mn-cs"/>
              </a:rPr>
              <a:t>Grå/ svart hevelse</a:t>
            </a:r>
          </a:p>
        </p:txBody>
      </p:sp>
    </p:spTree>
    <p:extLst>
      <p:ext uri="{BB962C8B-B14F-4D97-AF65-F5344CB8AC3E}">
        <p14:creationId xmlns:p14="http://schemas.microsoft.com/office/powerpoint/2010/main" val="2766400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Størrelsen på brannskaden </a:t>
            </a:r>
            <a:br>
              <a:rPr lang="nb-NO" sz="3150" dirty="0">
                <a:latin typeface="DIN 2014 Bold"/>
              </a:rPr>
            </a:br>
            <a:r>
              <a:rPr lang="nb-NO" sz="3150" dirty="0">
                <a:latin typeface="DIN 2014 Bold"/>
              </a:rPr>
              <a:t>i prosent</a:t>
            </a:r>
            <a:endParaRPr lang="nb-NO" dirty="0">
              <a:latin typeface="DIN 2014 Bold"/>
            </a:endParaRPr>
          </a:p>
        </p:txBody>
      </p:sp>
      <p:pic>
        <p:nvPicPr>
          <p:cNvPr id="4" name="object 3">
            <a:extLst>
              <a:ext uri="{FF2B5EF4-FFF2-40B4-BE49-F238E27FC236}">
                <a16:creationId xmlns:a16="http://schemas.microsoft.com/office/drawing/2014/main" id="{6B2F274E-1037-CCA7-3ECD-14336E177ECE}"/>
              </a:ext>
            </a:extLst>
          </p:cNvPr>
          <p:cNvPicPr>
            <a:picLocks noGrp="1"/>
          </p:cNvPicPr>
          <p:nvPr>
            <p:ph idx="1"/>
          </p:nvPr>
        </p:nvPicPr>
        <p:blipFill>
          <a:blip r:embed="rId3" cstate="print"/>
          <a:stretch>
            <a:fillRect/>
          </a:stretch>
        </p:blipFill>
        <p:spPr>
          <a:xfrm>
            <a:off x="2074675" y="1631950"/>
            <a:ext cx="4677149" cy="3887788"/>
          </a:xfrm>
          <a:prstGeom prst="rect">
            <a:avLst/>
          </a:prstGeom>
        </p:spPr>
      </p:pic>
    </p:spTree>
    <p:extLst>
      <p:ext uri="{BB962C8B-B14F-4D97-AF65-F5344CB8AC3E}">
        <p14:creationId xmlns:p14="http://schemas.microsoft.com/office/powerpoint/2010/main" val="1633610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Brannskader førstehjelp</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1"/>
          </p:nvPr>
        </p:nvSpPr>
        <p:spPr/>
        <p:txBody>
          <a:bodyPr vert="horz" lIns="91440" tIns="45720" rIns="91440" bIns="45720" rtlCol="0" anchor="t">
            <a:normAutofit/>
          </a:bodyPr>
          <a:lstStyle/>
          <a:p>
            <a:pPr marL="0" indent="0">
              <a:buNone/>
            </a:pPr>
            <a:endParaRPr lang="nb-NO" sz="1400" dirty="0">
              <a:latin typeface="DIN 2014"/>
            </a:endParaRPr>
          </a:p>
          <a:p>
            <a:pPr marL="0" indent="0">
              <a:buNone/>
            </a:pPr>
            <a:endParaRPr lang="nb-NO" sz="1400" dirty="0">
              <a:latin typeface="DIN 2014"/>
            </a:endParaRPr>
          </a:p>
          <a:p>
            <a:pPr marL="0" indent="0">
              <a:buNone/>
            </a:pPr>
            <a:endParaRPr lang="nb-NO" sz="1400" dirty="0">
              <a:latin typeface="DIN 2014"/>
            </a:endParaRPr>
          </a:p>
          <a:p>
            <a:pPr marL="0" indent="0">
              <a:buNone/>
            </a:pPr>
            <a:r>
              <a:rPr lang="nb-NO" sz="1400" dirty="0">
                <a:latin typeface="DIN 2014"/>
              </a:rPr>
              <a:t>Under 10 prosent:</a:t>
            </a:r>
          </a:p>
          <a:p>
            <a:pPr marL="165100" indent="-165100"/>
            <a:r>
              <a:rPr lang="nb-NO" sz="1400" dirty="0">
                <a:latin typeface="DIN 2014"/>
              </a:rPr>
              <a:t>Mindre brannskader</a:t>
            </a:r>
          </a:p>
          <a:p>
            <a:pPr marL="165100" indent="-165100"/>
            <a:r>
              <a:rPr lang="nb-NO" sz="1400" dirty="0">
                <a:latin typeface="DIN 2014"/>
              </a:rPr>
              <a:t>Kjøl med kaldt vann i 10 – 15 min</a:t>
            </a:r>
          </a:p>
          <a:p>
            <a:pPr marL="165100" indent="-165100"/>
            <a:r>
              <a:rPr lang="nb-NO" sz="1400" dirty="0">
                <a:latin typeface="DIN 2014"/>
              </a:rPr>
              <a:t>Kjøl deretter med lunkent vann helst inntil pasienten er smertefri</a:t>
            </a:r>
          </a:p>
          <a:p>
            <a:pPr marL="0" indent="0">
              <a:buNone/>
            </a:pPr>
            <a:endParaRPr lang="nb-NO" sz="1400" dirty="0"/>
          </a:p>
        </p:txBody>
      </p:sp>
      <p:sp>
        <p:nvSpPr>
          <p:cNvPr id="5" name="Plassholder for innhold 4">
            <a:extLst>
              <a:ext uri="{FF2B5EF4-FFF2-40B4-BE49-F238E27FC236}">
                <a16:creationId xmlns:a16="http://schemas.microsoft.com/office/drawing/2014/main" id="{E7105AB8-CC9C-B1DA-32F7-B78A262AF12E}"/>
              </a:ext>
            </a:extLst>
          </p:cNvPr>
          <p:cNvSpPr>
            <a:spLocks noGrp="1"/>
          </p:cNvSpPr>
          <p:nvPr>
            <p:ph sz="half" idx="2"/>
          </p:nvPr>
        </p:nvSpPr>
        <p:spPr/>
        <p:txBody>
          <a:bodyPr>
            <a:normAutofit/>
          </a:bodyPr>
          <a:lstStyle/>
          <a:p>
            <a:pPr marL="0" indent="0">
              <a:buNone/>
            </a:pPr>
            <a:endParaRPr lang="nb-NO" sz="1400" dirty="0"/>
          </a:p>
          <a:p>
            <a:pPr marL="0" indent="0">
              <a:buNone/>
            </a:pPr>
            <a:endParaRPr lang="nb-NO" sz="1400" dirty="0"/>
          </a:p>
          <a:p>
            <a:pPr marL="0" indent="0">
              <a:buNone/>
            </a:pPr>
            <a:endParaRPr lang="nb-NO" sz="1400" dirty="0"/>
          </a:p>
          <a:p>
            <a:pPr marL="0" indent="0">
              <a:buNone/>
            </a:pPr>
            <a:r>
              <a:rPr lang="nb-NO" sz="1400" dirty="0"/>
              <a:t>Over 10 prosent:</a:t>
            </a:r>
          </a:p>
          <a:p>
            <a:r>
              <a:rPr lang="nb-NO" sz="1400" dirty="0"/>
              <a:t>Større brannskader</a:t>
            </a:r>
          </a:p>
          <a:p>
            <a:r>
              <a:rPr lang="nb-NO" sz="1400" dirty="0"/>
              <a:t>Kjøling med lett temperert vann, ca. 15 grader, til pasienten er smertefri</a:t>
            </a:r>
          </a:p>
          <a:p>
            <a:r>
              <a:rPr lang="nb-NO" sz="1400" dirty="0"/>
              <a:t>Obs hypotermi</a:t>
            </a:r>
          </a:p>
          <a:p>
            <a:endParaRPr lang="nb-NO" dirty="0"/>
          </a:p>
        </p:txBody>
      </p:sp>
      <p:pic>
        <p:nvPicPr>
          <p:cNvPr id="7" name="object 4">
            <a:extLst>
              <a:ext uri="{FF2B5EF4-FFF2-40B4-BE49-F238E27FC236}">
                <a16:creationId xmlns:a16="http://schemas.microsoft.com/office/drawing/2014/main" id="{69325AD1-EB12-9D68-2736-620FB2AAFDBB}"/>
              </a:ext>
            </a:extLst>
          </p:cNvPr>
          <p:cNvPicPr/>
          <p:nvPr/>
        </p:nvPicPr>
        <p:blipFill>
          <a:blip r:embed="rId3" cstate="print"/>
          <a:stretch>
            <a:fillRect/>
          </a:stretch>
        </p:blipFill>
        <p:spPr>
          <a:xfrm>
            <a:off x="6761592" y="1631230"/>
            <a:ext cx="1458086" cy="1696085"/>
          </a:xfrm>
          <a:prstGeom prst="rect">
            <a:avLst/>
          </a:prstGeom>
        </p:spPr>
      </p:pic>
    </p:spTree>
    <p:extLst>
      <p:ext uri="{BB962C8B-B14F-4D97-AF65-F5344CB8AC3E}">
        <p14:creationId xmlns:p14="http://schemas.microsoft.com/office/powerpoint/2010/main" val="3731608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Brannskader førstehjelp</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165100" indent="-165100"/>
            <a:r>
              <a:rPr lang="nb-NO" sz="1400" dirty="0">
                <a:latin typeface="DIN 2014"/>
              </a:rPr>
              <a:t>Fjern metall fra stedet. Ringer og lignende</a:t>
            </a:r>
          </a:p>
          <a:p>
            <a:pPr marL="165100" indent="-165100"/>
            <a:r>
              <a:rPr lang="nb-NO" sz="1400" dirty="0">
                <a:latin typeface="DIN 2014"/>
              </a:rPr>
              <a:t>Ta av løse klær, </a:t>
            </a:r>
            <a:r>
              <a:rPr lang="nb-NO" sz="1400" dirty="0" err="1">
                <a:latin typeface="DIN 2014"/>
              </a:rPr>
              <a:t>fastbrente</a:t>
            </a:r>
            <a:r>
              <a:rPr lang="nb-NO" sz="1400" dirty="0">
                <a:latin typeface="DIN 2014"/>
              </a:rPr>
              <a:t> klær må klippes</a:t>
            </a:r>
          </a:p>
          <a:p>
            <a:pPr marL="165100" indent="-165100"/>
            <a:r>
              <a:rPr lang="nb-NO" sz="1400" dirty="0">
                <a:latin typeface="DIN 2014"/>
              </a:rPr>
              <a:t>Kjøl lenge nok</a:t>
            </a:r>
          </a:p>
          <a:p>
            <a:pPr marL="165100" indent="-165100"/>
            <a:r>
              <a:rPr lang="nb-NO" sz="1400" dirty="0">
                <a:latin typeface="DIN 2014"/>
              </a:rPr>
              <a:t>Brannbandasje (gel produkter)</a:t>
            </a:r>
          </a:p>
          <a:p>
            <a:pPr marL="165100" indent="-165100"/>
            <a:r>
              <a:rPr lang="nb-NO" sz="1400" dirty="0">
                <a:latin typeface="DIN 2014"/>
              </a:rPr>
              <a:t>Andre bandasjer må være fuktige</a:t>
            </a:r>
          </a:p>
          <a:p>
            <a:pPr marL="165100" indent="-165100"/>
            <a:r>
              <a:rPr lang="nb-NO" sz="1400" dirty="0">
                <a:latin typeface="DIN 2014"/>
              </a:rPr>
              <a:t>Gjerne plast utenpå for å holde skaden fuktig</a:t>
            </a:r>
          </a:p>
          <a:p>
            <a:pPr marL="165100" indent="-165100"/>
            <a:endParaRPr lang="nb-NO" sz="1400" dirty="0">
              <a:latin typeface="DIN 2014"/>
            </a:endParaRPr>
          </a:p>
          <a:p>
            <a:pPr marL="0" indent="0">
              <a:buNone/>
            </a:pPr>
            <a:endParaRPr lang="nb-NO" sz="1400" dirty="0"/>
          </a:p>
        </p:txBody>
      </p:sp>
    </p:spTree>
    <p:extLst>
      <p:ext uri="{BB962C8B-B14F-4D97-AF65-F5344CB8AC3E}">
        <p14:creationId xmlns:p14="http://schemas.microsoft.com/office/powerpoint/2010/main" val="3681658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AB6DD5-198E-AF54-1095-EAEA78E9B039}"/>
              </a:ext>
            </a:extLst>
          </p:cNvPr>
          <p:cNvSpPr>
            <a:spLocks noGrp="1"/>
          </p:cNvSpPr>
          <p:nvPr>
            <p:ph type="title"/>
          </p:nvPr>
        </p:nvSpPr>
        <p:spPr/>
        <p:txBody>
          <a:bodyPr/>
          <a:lstStyle/>
          <a:p>
            <a:r>
              <a:rPr lang="nb-NO" sz="3150" dirty="0">
                <a:latin typeface="DIN 2014 Bold"/>
              </a:rPr>
              <a:t>Modul 7</a:t>
            </a:r>
            <a:endParaRPr lang="nb-NO" dirty="0"/>
          </a:p>
        </p:txBody>
      </p:sp>
      <p:sp>
        <p:nvSpPr>
          <p:cNvPr id="3" name="Plassholder for innhold 2">
            <a:extLst>
              <a:ext uri="{FF2B5EF4-FFF2-40B4-BE49-F238E27FC236}">
                <a16:creationId xmlns:a16="http://schemas.microsoft.com/office/drawing/2014/main" id="{F8CBE4F9-79F8-07DF-8BC6-5BD034C058D2}"/>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Læremål:</a:t>
            </a:r>
            <a:endParaRPr lang="nb-NO" sz="1800" dirty="0"/>
          </a:p>
          <a:p>
            <a:pPr marL="0" indent="0">
              <a:buNone/>
              <a:tabLst>
                <a:tab pos="332105" algn="l"/>
                <a:tab pos="332740" algn="l"/>
              </a:tabLst>
            </a:pPr>
            <a:r>
              <a:rPr lang="nb-NO" sz="1400" dirty="0">
                <a:latin typeface="DIN 2014"/>
              </a:rPr>
              <a:t>Beskrive farer og symptomer på mild, moderat og alvorlig hypotermi</a:t>
            </a:r>
          </a:p>
          <a:p>
            <a:pPr marL="0" indent="0">
              <a:buNone/>
              <a:tabLst>
                <a:tab pos="332105" algn="l"/>
                <a:tab pos="332740" algn="l"/>
              </a:tabLst>
            </a:pPr>
            <a:r>
              <a:rPr lang="nb-NO" sz="1400" dirty="0">
                <a:latin typeface="DIN 2014"/>
              </a:rPr>
              <a:t>Kunne forebygge hypotermi</a:t>
            </a:r>
          </a:p>
          <a:p>
            <a:pPr marL="0" indent="0">
              <a:buNone/>
              <a:tabLst>
                <a:tab pos="332105" algn="l"/>
                <a:tab pos="332740" algn="l"/>
              </a:tabLst>
            </a:pPr>
            <a:r>
              <a:rPr lang="nb-NO" sz="1400" dirty="0">
                <a:latin typeface="DIN 2014"/>
              </a:rPr>
              <a:t>Kjenne til prinsippene for førstehjelpsbehandling av brann-, etse - og elektriske skader</a:t>
            </a:r>
          </a:p>
          <a:p>
            <a:pPr marL="0" indent="0">
              <a:buNone/>
              <a:tabLst>
                <a:tab pos="332105" algn="l"/>
                <a:tab pos="332740" algn="l"/>
              </a:tabLst>
            </a:pPr>
            <a:r>
              <a:rPr lang="nb-NO" sz="1400" dirty="0">
                <a:latin typeface="DIN 2014"/>
              </a:rPr>
              <a:t>Beskrive kriterier for oppstart av HLR ved hypotermi og drukning</a:t>
            </a:r>
          </a:p>
        </p:txBody>
      </p:sp>
    </p:spTree>
    <p:extLst>
      <p:ext uri="{BB962C8B-B14F-4D97-AF65-F5344CB8AC3E}">
        <p14:creationId xmlns:p14="http://schemas.microsoft.com/office/powerpoint/2010/main" val="1976200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etseskader</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1"/>
          </p:nvPr>
        </p:nvSpPr>
        <p:spPr/>
        <p:txBody>
          <a:bodyPr vert="horz" lIns="91440" tIns="45720" rIns="91440" bIns="45720" rtlCol="0" anchor="t">
            <a:normAutofit/>
          </a:bodyPr>
          <a:lstStyle/>
          <a:p>
            <a:pPr marL="165100" indent="-165100">
              <a:tabLst>
                <a:tab pos="332105" algn="l"/>
                <a:tab pos="332740" algn="l"/>
              </a:tabLst>
            </a:pPr>
            <a:r>
              <a:rPr lang="nb-NO" sz="1400" dirty="0">
                <a:latin typeface="DIN 2014"/>
              </a:rPr>
              <a:t>Forårsakes av etsende kjemikalier, etsende syrer og lut</a:t>
            </a:r>
          </a:p>
          <a:p>
            <a:pPr marL="165100" indent="-165100">
              <a:tabLst>
                <a:tab pos="332105" algn="l"/>
                <a:tab pos="332740" algn="l"/>
              </a:tabLst>
            </a:pPr>
            <a:r>
              <a:rPr lang="nb-NO" sz="1400" dirty="0">
                <a:latin typeface="DIN 2014"/>
              </a:rPr>
              <a:t>Skadeomfang avhenger av pH, eksponeringstid og type stoff</a:t>
            </a:r>
          </a:p>
          <a:p>
            <a:pPr marL="165100" indent="-165100">
              <a:tabLst>
                <a:tab pos="332105" algn="l"/>
                <a:tab pos="332740" algn="l"/>
              </a:tabLst>
            </a:pPr>
            <a:r>
              <a:rPr lang="nb-NO" sz="1400" dirty="0">
                <a:latin typeface="DIN 2014"/>
              </a:rPr>
              <a:t>Behandles som brannskade</a:t>
            </a:r>
          </a:p>
          <a:p>
            <a:pPr marL="165100" indent="-165100">
              <a:tabLst>
                <a:tab pos="332105" algn="l"/>
                <a:tab pos="332740" algn="l"/>
              </a:tabLst>
            </a:pPr>
            <a:r>
              <a:rPr lang="nb-NO" sz="1400" dirty="0">
                <a:latin typeface="DIN 2014"/>
              </a:rPr>
              <a:t>Innhente informasjon</a:t>
            </a:r>
          </a:p>
          <a:p>
            <a:pPr marL="165100" indent="-165100"/>
            <a:endParaRPr lang="nb-NO" sz="1400" dirty="0">
              <a:latin typeface="DIN 2014"/>
            </a:endParaRPr>
          </a:p>
          <a:p>
            <a:pPr marL="0" indent="0">
              <a:buNone/>
            </a:pPr>
            <a:endParaRPr lang="nb-NO" sz="1400" dirty="0"/>
          </a:p>
        </p:txBody>
      </p:sp>
      <p:pic>
        <p:nvPicPr>
          <p:cNvPr id="5" name="object 4">
            <a:extLst>
              <a:ext uri="{FF2B5EF4-FFF2-40B4-BE49-F238E27FC236}">
                <a16:creationId xmlns:a16="http://schemas.microsoft.com/office/drawing/2014/main" id="{FE950F19-7B8F-55AE-F243-E99FC8118DB4}"/>
              </a:ext>
            </a:extLst>
          </p:cNvPr>
          <p:cNvPicPr>
            <a:picLocks noGrp="1"/>
          </p:cNvPicPr>
          <p:nvPr>
            <p:ph sz="half" idx="2"/>
          </p:nvPr>
        </p:nvPicPr>
        <p:blipFill>
          <a:blip r:embed="rId3" cstate="print"/>
          <a:stretch>
            <a:fillRect/>
          </a:stretch>
        </p:blipFill>
        <p:spPr>
          <a:xfrm>
            <a:off x="4468813" y="2122230"/>
            <a:ext cx="3751262" cy="2907228"/>
          </a:xfrm>
          <a:prstGeom prst="rect">
            <a:avLst/>
          </a:prstGeom>
        </p:spPr>
      </p:pic>
    </p:spTree>
    <p:extLst>
      <p:ext uri="{BB962C8B-B14F-4D97-AF65-F5344CB8AC3E}">
        <p14:creationId xmlns:p14="http://schemas.microsoft.com/office/powerpoint/2010/main" val="1151454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Elektriske skader</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sz="half" idx="1"/>
          </p:nvPr>
        </p:nvSpPr>
        <p:spPr/>
        <p:txBody>
          <a:bodyPr vert="horz" lIns="91440" tIns="45720" rIns="91440" bIns="45720" rtlCol="0" anchor="t">
            <a:normAutofit fontScale="77500" lnSpcReduction="20000"/>
          </a:bodyPr>
          <a:lstStyle/>
          <a:p>
            <a:pPr marL="165100" indent="-165100">
              <a:lnSpc>
                <a:spcPct val="120000"/>
              </a:lnSpc>
              <a:tabLst>
                <a:tab pos="332105" algn="l"/>
                <a:tab pos="332740" algn="l"/>
              </a:tabLst>
            </a:pPr>
            <a:r>
              <a:rPr lang="nb-NO" sz="1800" dirty="0">
                <a:latin typeface="DIN 2014"/>
              </a:rPr>
              <a:t>Tenk egensikkerhet</a:t>
            </a:r>
          </a:p>
          <a:p>
            <a:pPr marL="165100" indent="-165100">
              <a:lnSpc>
                <a:spcPct val="120000"/>
              </a:lnSpc>
              <a:tabLst>
                <a:tab pos="332105" algn="l"/>
                <a:tab pos="332740" algn="l"/>
              </a:tabLst>
            </a:pPr>
            <a:r>
              <a:rPr lang="nb-NO" sz="1800" dirty="0">
                <a:latin typeface="DIN 2014"/>
              </a:rPr>
              <a:t>Slå av strømmen og befri pasienten</a:t>
            </a:r>
          </a:p>
          <a:p>
            <a:pPr marL="165100" indent="-165100">
              <a:lnSpc>
                <a:spcPct val="120000"/>
              </a:lnSpc>
              <a:tabLst>
                <a:tab pos="332105" algn="l"/>
                <a:tab pos="332740" algn="l"/>
              </a:tabLst>
            </a:pPr>
            <a:r>
              <a:rPr lang="nb-NO" sz="1800" dirty="0">
                <a:latin typeface="DIN 2014"/>
              </a:rPr>
              <a:t>Elektriske støt gir en momentant sjokkvirkning på kroppen som kan føre til både indre og ytre skader.</a:t>
            </a:r>
          </a:p>
          <a:p>
            <a:pPr marL="165100" indent="-165100">
              <a:lnSpc>
                <a:spcPct val="120000"/>
              </a:lnSpc>
              <a:tabLst>
                <a:tab pos="332105" algn="l"/>
                <a:tab pos="332740" algn="l"/>
              </a:tabLst>
            </a:pPr>
            <a:r>
              <a:rPr lang="nb-NO" sz="1800" dirty="0">
                <a:latin typeface="DIN 2014"/>
              </a:rPr>
              <a:t>Eksempel på skadeomfang:</a:t>
            </a:r>
          </a:p>
          <a:p>
            <a:pPr marL="663118" lvl="2" indent="-319405">
              <a:lnSpc>
                <a:spcPct val="120000"/>
              </a:lnSpc>
              <a:spcBef>
                <a:spcPts val="315"/>
              </a:spcBef>
              <a:spcAft>
                <a:spcPts val="300"/>
              </a:spcAft>
              <a:buFont typeface="Wingdings" panose="05000000000000000000" pitchFamily="2" charset="2"/>
              <a:buChar char="Ø"/>
              <a:tabLst>
                <a:tab pos="332105" algn="l"/>
                <a:tab pos="332740" algn="l"/>
              </a:tabLst>
            </a:pPr>
            <a:r>
              <a:rPr lang="nb-NO" sz="1800" dirty="0">
                <a:latin typeface="DIN 2014"/>
              </a:rPr>
              <a:t>Fallskade</a:t>
            </a:r>
          </a:p>
          <a:p>
            <a:pPr marL="663118" lvl="2" indent="-319405">
              <a:lnSpc>
                <a:spcPct val="120000"/>
              </a:lnSpc>
              <a:spcBef>
                <a:spcPts val="315"/>
              </a:spcBef>
              <a:spcAft>
                <a:spcPts val="300"/>
              </a:spcAft>
              <a:buFont typeface="Wingdings" panose="05000000000000000000" pitchFamily="2" charset="2"/>
              <a:buChar char="Ø"/>
              <a:tabLst>
                <a:tab pos="332105" algn="l"/>
                <a:tab pos="332740" algn="l"/>
              </a:tabLst>
            </a:pPr>
            <a:r>
              <a:rPr lang="nb-NO" sz="1800" dirty="0">
                <a:latin typeface="DIN 2014"/>
              </a:rPr>
              <a:t>Utvendig brannskade</a:t>
            </a:r>
          </a:p>
          <a:p>
            <a:pPr marL="663118" lvl="2" indent="-319405">
              <a:lnSpc>
                <a:spcPct val="120000"/>
              </a:lnSpc>
              <a:spcBef>
                <a:spcPts val="315"/>
              </a:spcBef>
              <a:spcAft>
                <a:spcPts val="300"/>
              </a:spcAft>
              <a:buFont typeface="Wingdings" panose="05000000000000000000" pitchFamily="2" charset="2"/>
              <a:buChar char="Ø"/>
              <a:tabLst>
                <a:tab pos="332105" algn="l"/>
                <a:tab pos="332740" algn="l"/>
              </a:tabLst>
            </a:pPr>
            <a:r>
              <a:rPr lang="nb-NO" sz="1800" dirty="0">
                <a:latin typeface="DIN 2014"/>
              </a:rPr>
              <a:t>Rytmeforstyrrelser i hjertet – hjertestans</a:t>
            </a:r>
          </a:p>
          <a:p>
            <a:pPr marL="165100" indent="-165100">
              <a:lnSpc>
                <a:spcPct val="120000"/>
              </a:lnSpc>
              <a:tabLst>
                <a:tab pos="332105" algn="l"/>
                <a:tab pos="332740" algn="l"/>
              </a:tabLst>
            </a:pPr>
            <a:r>
              <a:rPr lang="nb-NO" sz="1800" dirty="0">
                <a:latin typeface="DIN 2014"/>
              </a:rPr>
              <a:t>Selv om de ytre skadene ser små ut, kan de indre skadene være svært alvorlige</a:t>
            </a:r>
          </a:p>
        </p:txBody>
      </p:sp>
      <p:pic>
        <p:nvPicPr>
          <p:cNvPr id="7" name="object 4">
            <a:extLst>
              <a:ext uri="{FF2B5EF4-FFF2-40B4-BE49-F238E27FC236}">
                <a16:creationId xmlns:a16="http://schemas.microsoft.com/office/drawing/2014/main" id="{D10451B4-63B5-0B2A-8038-151956C8332C}"/>
              </a:ext>
            </a:extLst>
          </p:cNvPr>
          <p:cNvPicPr>
            <a:picLocks noGrp="1"/>
          </p:cNvPicPr>
          <p:nvPr>
            <p:ph sz="half" idx="2"/>
          </p:nvPr>
        </p:nvPicPr>
        <p:blipFill>
          <a:blip r:embed="rId3" cstate="print"/>
          <a:stretch>
            <a:fillRect/>
          </a:stretch>
        </p:blipFill>
        <p:spPr>
          <a:xfrm>
            <a:off x="5213037" y="1631950"/>
            <a:ext cx="2262814" cy="3887788"/>
          </a:xfrm>
          <a:prstGeom prst="rect">
            <a:avLst/>
          </a:prstGeom>
        </p:spPr>
      </p:pic>
    </p:spTree>
    <p:extLst>
      <p:ext uri="{BB962C8B-B14F-4D97-AF65-F5344CB8AC3E}">
        <p14:creationId xmlns:p14="http://schemas.microsoft.com/office/powerpoint/2010/main" val="2010323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err="1">
                <a:latin typeface="DIN 2014 Bold"/>
              </a:rPr>
              <a:t>Hlr</a:t>
            </a:r>
            <a:r>
              <a:rPr lang="nb-NO" sz="3150" dirty="0">
                <a:latin typeface="DIN 2014 Bold"/>
              </a:rPr>
              <a:t> ved hypotermi/ drukning </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165100" indent="-165100">
              <a:tabLst>
                <a:tab pos="332105" algn="l"/>
                <a:tab pos="332740" algn="l"/>
              </a:tabLst>
            </a:pPr>
            <a:r>
              <a:rPr lang="nb-NO" sz="1400" dirty="0">
                <a:latin typeface="DIN 2014"/>
              </a:rPr>
              <a:t>Hypoterm pasient som skal evakueres fra sjøen</a:t>
            </a:r>
          </a:p>
          <a:p>
            <a:pPr marL="0" indent="0">
              <a:buNone/>
              <a:tabLst>
                <a:tab pos="332105" algn="l"/>
                <a:tab pos="332740" algn="l"/>
              </a:tabLst>
            </a:pPr>
            <a:r>
              <a:rPr lang="nb-NO" sz="1400" dirty="0">
                <a:latin typeface="DIN 2014"/>
                <a:sym typeface="Wingdings" panose="05000000000000000000" pitchFamily="2" charset="2"/>
              </a:rPr>
              <a:t> </a:t>
            </a:r>
            <a:r>
              <a:rPr lang="nb-NO" sz="1400" dirty="0">
                <a:latin typeface="DIN 2014"/>
              </a:rPr>
              <a:t>HUSK å tilstrebe horisontalt leie ut av sjøen, så sant dette er mulig</a:t>
            </a:r>
          </a:p>
          <a:p>
            <a:pPr marL="165100" indent="-165100">
              <a:tabLst>
                <a:tab pos="332105" algn="l"/>
                <a:tab pos="332740" algn="l"/>
              </a:tabLst>
            </a:pPr>
            <a:r>
              <a:rPr lang="nb-NO" sz="1400" dirty="0">
                <a:latin typeface="DIN 2014"/>
              </a:rPr>
              <a:t>Gjennomgå indikasjoner for oppstart av HLR</a:t>
            </a:r>
          </a:p>
          <a:p>
            <a:pPr marL="165100" indent="-165100">
              <a:tabLst>
                <a:tab pos="332105" algn="l"/>
                <a:tab pos="332740" algn="l"/>
              </a:tabLst>
            </a:pPr>
            <a:r>
              <a:rPr lang="nb-NO" sz="1400" dirty="0">
                <a:latin typeface="DIN 2014"/>
              </a:rPr>
              <a:t>Måle temperatur</a:t>
            </a:r>
          </a:p>
          <a:p>
            <a:pPr marL="165100" indent="-165100">
              <a:tabLst>
                <a:tab pos="332105" algn="l"/>
                <a:tab pos="332740" algn="l"/>
              </a:tabLst>
            </a:pPr>
            <a:r>
              <a:rPr lang="nb-NO" sz="1400" dirty="0">
                <a:latin typeface="DIN 2014"/>
              </a:rPr>
              <a:t>God BHLR</a:t>
            </a:r>
          </a:p>
          <a:p>
            <a:pPr marL="165100" indent="-165100">
              <a:tabLst>
                <a:tab pos="332105" algn="l"/>
                <a:tab pos="332740" algn="l"/>
              </a:tabLst>
            </a:pPr>
            <a:r>
              <a:rPr lang="nb-NO" sz="1400" dirty="0">
                <a:latin typeface="DIN 2014"/>
              </a:rPr>
              <a:t>HLR pågå til pasienten er varmet opp på sykehus.</a:t>
            </a:r>
          </a:p>
          <a:p>
            <a:pPr marL="0" indent="0">
              <a:buNone/>
            </a:pPr>
            <a:endParaRPr lang="nb-NO" sz="1400" dirty="0"/>
          </a:p>
        </p:txBody>
      </p:sp>
      <p:pic>
        <p:nvPicPr>
          <p:cNvPr id="7" name="object 5">
            <a:extLst>
              <a:ext uri="{FF2B5EF4-FFF2-40B4-BE49-F238E27FC236}">
                <a16:creationId xmlns:a16="http://schemas.microsoft.com/office/drawing/2014/main" id="{41E80422-F220-45A0-3E53-E71C0F30E69B}"/>
              </a:ext>
            </a:extLst>
          </p:cNvPr>
          <p:cNvPicPr/>
          <p:nvPr/>
        </p:nvPicPr>
        <p:blipFill>
          <a:blip r:embed="rId3" cstate="print"/>
          <a:stretch>
            <a:fillRect/>
          </a:stretch>
        </p:blipFill>
        <p:spPr>
          <a:xfrm>
            <a:off x="1098499" y="4652087"/>
            <a:ext cx="6064885" cy="850188"/>
          </a:xfrm>
          <a:prstGeom prst="rect">
            <a:avLst/>
          </a:prstGeom>
        </p:spPr>
      </p:pic>
      <p:pic>
        <p:nvPicPr>
          <p:cNvPr id="8" name="object 4">
            <a:extLst>
              <a:ext uri="{FF2B5EF4-FFF2-40B4-BE49-F238E27FC236}">
                <a16:creationId xmlns:a16="http://schemas.microsoft.com/office/drawing/2014/main" id="{85741364-4FAE-88CC-A913-DD0DEDAE9E57}"/>
              </a:ext>
            </a:extLst>
          </p:cNvPr>
          <p:cNvPicPr/>
          <p:nvPr/>
        </p:nvPicPr>
        <p:blipFill>
          <a:blip r:embed="rId4" cstate="print"/>
          <a:stretch>
            <a:fillRect/>
          </a:stretch>
        </p:blipFill>
        <p:spPr>
          <a:xfrm>
            <a:off x="6180150" y="2692274"/>
            <a:ext cx="1966467" cy="1819401"/>
          </a:xfrm>
          <a:prstGeom prst="rect">
            <a:avLst/>
          </a:prstGeom>
        </p:spPr>
      </p:pic>
    </p:spTree>
    <p:extLst>
      <p:ext uri="{BB962C8B-B14F-4D97-AF65-F5344CB8AC3E}">
        <p14:creationId xmlns:p14="http://schemas.microsoft.com/office/powerpoint/2010/main" val="3239703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Praktiske øvelser</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342900" marR="58419" indent="-342900">
              <a:buFont typeface="Arial" panose="020B0604020202020204" pitchFamily="34" charset="0"/>
              <a:buAutoNum type="arabicPeriod"/>
              <a:tabLst>
                <a:tab pos="332105" algn="l"/>
                <a:tab pos="332740" algn="l"/>
              </a:tabLst>
            </a:pPr>
            <a:r>
              <a:rPr lang="nb-NO" sz="1400" dirty="0">
                <a:latin typeface="DIN 2014"/>
              </a:rPr>
              <a:t>En person faller i sjøen, og blir reddet etter 15 min. Pasienten er blek, kald, skjelver ikke, er apatisk og stille. Tiltak og prioritering?</a:t>
            </a:r>
          </a:p>
          <a:p>
            <a:pPr marL="342900" marR="5080" indent="-342900">
              <a:buFont typeface="Arial" panose="020B0604020202020204" pitchFamily="34" charset="0"/>
              <a:buAutoNum type="arabicPeriod"/>
              <a:tabLst>
                <a:tab pos="332105" algn="l"/>
                <a:tab pos="332740" algn="l"/>
              </a:tabLst>
            </a:pPr>
            <a:r>
              <a:rPr lang="nb-NO" sz="1400" dirty="0">
                <a:latin typeface="DIN 2014"/>
              </a:rPr>
              <a:t>Etter en brann i boligområdet blir en person funnet med brannskade og sot på hode og hender. Sot i nesen og munnen. Lyserød hudfarge. Pasienten er bevisstløs, rask pust og rask/svak puls på håndledd. Da hun får oksygen på ventilasjons bag våkner hun etter 50 min., men er urolig og omtåket. Har smerter på venstre side av brystkassen. Tiltak og prioritering?</a:t>
            </a:r>
          </a:p>
          <a:p>
            <a:pPr marL="342900" indent="-342900">
              <a:buFont typeface="Arial" panose="020B0604020202020204" pitchFamily="34" charset="0"/>
              <a:buAutoNum type="arabicPeriod"/>
              <a:tabLst>
                <a:tab pos="332105" algn="l"/>
                <a:tab pos="332740" algn="l"/>
              </a:tabLst>
            </a:pPr>
            <a:r>
              <a:rPr lang="nb-NO" sz="1400" dirty="0">
                <a:latin typeface="DIN 2014"/>
              </a:rPr>
              <a:t>En person har flammer i klær, vedkommende løper rundt helt hysterisk. Tiltak og prioritering?</a:t>
            </a:r>
          </a:p>
          <a:p>
            <a:pPr marL="0" indent="0">
              <a:buNone/>
            </a:pPr>
            <a:endParaRPr lang="nb-NO" sz="1400" dirty="0"/>
          </a:p>
        </p:txBody>
      </p:sp>
    </p:spTree>
    <p:extLst>
      <p:ext uri="{BB962C8B-B14F-4D97-AF65-F5344CB8AC3E}">
        <p14:creationId xmlns:p14="http://schemas.microsoft.com/office/powerpoint/2010/main" val="2537113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EVALUERING</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a:normAutofit/>
          </a:bodyPr>
          <a:lstStyle/>
          <a:p>
            <a:pPr marL="0" indent="0">
              <a:buNone/>
            </a:pPr>
            <a:r>
              <a:rPr lang="nb-NO" dirty="0"/>
              <a:t>Observasjon i henhold til læremål:</a:t>
            </a:r>
          </a:p>
          <a:p>
            <a:pPr>
              <a:tabLst>
                <a:tab pos="332105" algn="l"/>
                <a:tab pos="332740" algn="l"/>
              </a:tabLst>
            </a:pPr>
            <a:r>
              <a:rPr lang="nb-NO" sz="1400" dirty="0"/>
              <a:t>Beskrive farer og symptomer på mild, moderat og alvorlig hypotermi</a:t>
            </a:r>
          </a:p>
          <a:p>
            <a:pPr>
              <a:tabLst>
                <a:tab pos="332105" algn="l"/>
                <a:tab pos="332740" algn="l"/>
              </a:tabLst>
            </a:pPr>
            <a:r>
              <a:rPr lang="nb-NO" sz="1400" dirty="0"/>
              <a:t>Kunne forebygge hypotermi</a:t>
            </a:r>
          </a:p>
          <a:p>
            <a:pPr>
              <a:tabLst>
                <a:tab pos="332105" algn="l"/>
                <a:tab pos="332740" algn="l"/>
              </a:tabLst>
            </a:pPr>
            <a:r>
              <a:rPr lang="nb-NO" sz="1400" dirty="0"/>
              <a:t>Kjenne til prinsippene for førstehjelpsbehandling av brann-, etse - og elektriske skader</a:t>
            </a:r>
          </a:p>
          <a:p>
            <a:pPr>
              <a:tabLst>
                <a:tab pos="332105" algn="l"/>
                <a:tab pos="332740" algn="l"/>
              </a:tabLst>
            </a:pPr>
            <a:r>
              <a:rPr lang="nb-NO" sz="1400" dirty="0"/>
              <a:t>Beskrive kriterier for oppstart av HLR ved hypotermi og drukning</a:t>
            </a:r>
          </a:p>
          <a:p>
            <a:pPr>
              <a:tabLst>
                <a:tab pos="332105" algn="l"/>
                <a:tab pos="332740" algn="l"/>
              </a:tabLst>
            </a:pPr>
            <a:r>
              <a:rPr lang="nb-NO" sz="1400" dirty="0"/>
              <a:t>Sterke sider</a:t>
            </a:r>
          </a:p>
          <a:p>
            <a:pPr>
              <a:tabLst>
                <a:tab pos="332105" algn="l"/>
                <a:tab pos="332740" algn="l"/>
              </a:tabLst>
            </a:pPr>
            <a:r>
              <a:rPr lang="nb-NO" sz="1400" dirty="0"/>
              <a:t>Kan forbedres</a:t>
            </a:r>
          </a:p>
          <a:p>
            <a:pPr marL="0" indent="0">
              <a:buNone/>
            </a:pPr>
            <a:endParaRPr lang="nb-NO" sz="1400" dirty="0"/>
          </a:p>
          <a:p>
            <a:endParaRPr lang="nb-NO" dirty="0"/>
          </a:p>
        </p:txBody>
      </p:sp>
    </p:spTree>
    <p:extLst>
      <p:ext uri="{BB962C8B-B14F-4D97-AF65-F5344CB8AC3E}">
        <p14:creationId xmlns:p14="http://schemas.microsoft.com/office/powerpoint/2010/main" val="265822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INSTRUKTØRVEILEDNING</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a:xfrm>
            <a:off x="606822" y="1339916"/>
            <a:ext cx="7612856" cy="4680557"/>
          </a:xfrm>
        </p:spPr>
        <p:txBody>
          <a:bodyPr>
            <a:normAutofit fontScale="70000" lnSpcReduction="20000"/>
          </a:bodyPr>
          <a:lstStyle/>
          <a:p>
            <a:pPr marL="0" indent="0">
              <a:spcAft>
                <a:spcPts val="600"/>
              </a:spcAft>
              <a:buNone/>
            </a:pPr>
            <a:r>
              <a:rPr lang="nb-NO" sz="2200" b="1" u="sng" dirty="0"/>
              <a:t>HYPOTERMI, BRANN, -ELEKTRISKE OG –ETSE SKADER</a:t>
            </a:r>
          </a:p>
          <a:p>
            <a:pPr marL="12700">
              <a:lnSpc>
                <a:spcPct val="100000"/>
              </a:lnSpc>
            </a:pPr>
            <a:r>
              <a:rPr lang="nb-NO" sz="2200" dirty="0"/>
              <a:t>Tidsforbruk: 70 min</a:t>
            </a:r>
            <a:br>
              <a:rPr lang="nb-NO" sz="2200" dirty="0"/>
            </a:br>
            <a:r>
              <a:rPr lang="nb-NO" sz="2200" dirty="0"/>
              <a:t>Læremål: Kunne forebygge hypotermi hos pasient. Kjenne prinsippene for førstehjelpsbehandling ved brann/ elektriske/ etseskader</a:t>
            </a:r>
          </a:p>
          <a:p>
            <a:pPr marL="0" indent="0">
              <a:spcAft>
                <a:spcPts val="600"/>
              </a:spcAft>
              <a:buNone/>
            </a:pPr>
            <a:r>
              <a:rPr lang="nb-NO" sz="2200" dirty="0"/>
              <a:t>Førstehjelper iverksetter og gjennomfører pasientundersøkelse på markør/ hverandre etter ABCDE prinsippet.</a:t>
            </a:r>
          </a:p>
          <a:p>
            <a:pPr marL="0" indent="0">
              <a:spcAft>
                <a:spcPts val="600"/>
              </a:spcAft>
              <a:buNone/>
            </a:pPr>
            <a:r>
              <a:rPr lang="nb-NO" sz="2200" b="1" u="sng" dirty="0"/>
              <a:t>ABCDE:</a:t>
            </a:r>
          </a:p>
          <a:p>
            <a:pPr marL="12700">
              <a:lnSpc>
                <a:spcPct val="120000"/>
              </a:lnSpc>
              <a:spcBef>
                <a:spcPts val="300"/>
              </a:spcBef>
              <a:spcAft>
                <a:spcPts val="300"/>
              </a:spcAft>
            </a:pPr>
            <a:r>
              <a:rPr lang="nb-NO" sz="2200" dirty="0"/>
              <a:t>Sjekke bevissthetsnivå</a:t>
            </a:r>
          </a:p>
          <a:p>
            <a:pPr marL="12700">
              <a:lnSpc>
                <a:spcPct val="120000"/>
              </a:lnSpc>
              <a:spcBef>
                <a:spcPts val="300"/>
              </a:spcBef>
              <a:spcAft>
                <a:spcPts val="300"/>
              </a:spcAft>
            </a:pPr>
            <a:r>
              <a:rPr lang="nb-NO" sz="2200" b="0" spc="-10" dirty="0">
                <a:latin typeface="Cambria"/>
                <a:cs typeface="Cambria"/>
              </a:rPr>
              <a:t>Sikre frie luftveier</a:t>
            </a:r>
          </a:p>
          <a:p>
            <a:pPr marL="12700">
              <a:lnSpc>
                <a:spcPct val="120000"/>
              </a:lnSpc>
              <a:spcBef>
                <a:spcPts val="300"/>
              </a:spcBef>
              <a:spcAft>
                <a:spcPts val="300"/>
              </a:spcAft>
            </a:pPr>
            <a:r>
              <a:rPr lang="nb-NO" sz="2200" spc="-10" dirty="0">
                <a:latin typeface="Cambria"/>
                <a:cs typeface="Cambria"/>
              </a:rPr>
              <a:t>Sjekke åndedrett</a:t>
            </a:r>
          </a:p>
          <a:p>
            <a:pPr marL="12700">
              <a:lnSpc>
                <a:spcPct val="120000"/>
              </a:lnSpc>
              <a:spcBef>
                <a:spcPts val="300"/>
              </a:spcBef>
              <a:spcAft>
                <a:spcPts val="300"/>
              </a:spcAft>
            </a:pPr>
            <a:r>
              <a:rPr lang="nb-NO" sz="2200" b="0" spc="-10" dirty="0">
                <a:latin typeface="Cambria"/>
                <a:cs typeface="Cambria"/>
              </a:rPr>
              <a:t>Pulse</a:t>
            </a:r>
          </a:p>
          <a:p>
            <a:pPr marL="12700">
              <a:lnSpc>
                <a:spcPct val="120000"/>
              </a:lnSpc>
              <a:spcBef>
                <a:spcPts val="300"/>
              </a:spcBef>
              <a:spcAft>
                <a:spcPts val="300"/>
              </a:spcAft>
            </a:pPr>
            <a:r>
              <a:rPr lang="nb-NO" sz="2200" spc="-10" dirty="0">
                <a:latin typeface="Cambria"/>
                <a:cs typeface="Cambria"/>
              </a:rPr>
              <a:t>Varsle?</a:t>
            </a:r>
          </a:p>
          <a:p>
            <a:pPr marL="12700">
              <a:lnSpc>
                <a:spcPct val="120000"/>
              </a:lnSpc>
              <a:spcBef>
                <a:spcPts val="300"/>
              </a:spcBef>
              <a:spcAft>
                <a:spcPts val="300"/>
              </a:spcAft>
            </a:pPr>
            <a:r>
              <a:rPr lang="nb-NO" sz="2200" b="0" spc="-10" dirty="0">
                <a:latin typeface="Cambria"/>
                <a:cs typeface="Cambria"/>
              </a:rPr>
              <a:t>Observere, bruke skjema og holde sykepleier informert om tilstand, ha fokus på endring av tilstand</a:t>
            </a:r>
          </a:p>
          <a:p>
            <a:pPr marL="0" indent="0">
              <a:spcAft>
                <a:spcPts val="600"/>
              </a:spcAft>
              <a:buNone/>
            </a:pPr>
            <a:endParaRPr lang="nb-NO" sz="1400" dirty="0"/>
          </a:p>
          <a:p>
            <a:pPr marL="0" indent="0">
              <a:spcAft>
                <a:spcPts val="600"/>
              </a:spcAft>
              <a:buNone/>
            </a:pPr>
            <a:endParaRPr lang="nb-NO" sz="1400" dirty="0"/>
          </a:p>
          <a:p>
            <a:pPr marL="0" indent="0">
              <a:buNone/>
            </a:pPr>
            <a:endParaRPr lang="nb-NO" sz="1400" dirty="0"/>
          </a:p>
          <a:p>
            <a:pPr marL="0" indent="0">
              <a:buNone/>
            </a:pPr>
            <a:endParaRPr lang="nb-NO" sz="1400" dirty="0"/>
          </a:p>
          <a:p>
            <a:pPr marL="0" indent="0">
              <a:buNone/>
            </a:pPr>
            <a:endParaRPr lang="nb-NO" sz="1400" dirty="0"/>
          </a:p>
          <a:p>
            <a:pPr marL="0" indent="0">
              <a:buNone/>
            </a:pPr>
            <a:endParaRPr lang="nb-NO" sz="1400" dirty="0"/>
          </a:p>
          <a:p>
            <a:pPr marL="0" indent="0">
              <a:buNone/>
            </a:pPr>
            <a:endParaRPr lang="nb-NO" sz="1400" dirty="0"/>
          </a:p>
          <a:p>
            <a:pPr marL="0" indent="0">
              <a:buNone/>
            </a:pPr>
            <a:endParaRPr lang="nb-NO" dirty="0"/>
          </a:p>
        </p:txBody>
      </p:sp>
    </p:spTree>
    <p:extLst>
      <p:ext uri="{BB962C8B-B14F-4D97-AF65-F5344CB8AC3E}">
        <p14:creationId xmlns:p14="http://schemas.microsoft.com/office/powerpoint/2010/main" val="1480986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a:xfrm>
            <a:off x="606822" y="537890"/>
            <a:ext cx="7612856" cy="5192985"/>
          </a:xfrm>
        </p:spPr>
        <p:txBody>
          <a:bodyPr>
            <a:normAutofit lnSpcReduction="10000"/>
          </a:bodyPr>
          <a:lstStyle/>
          <a:p>
            <a:r>
              <a:rPr lang="nb-NO" sz="1400" b="1" u="sng" dirty="0"/>
              <a:t>HYPOTERMI:</a:t>
            </a:r>
          </a:p>
          <a:p>
            <a:pPr lvl="1">
              <a:lnSpc>
                <a:spcPct val="120000"/>
              </a:lnSpc>
            </a:pPr>
            <a:r>
              <a:rPr lang="nb-NO" sz="1500" dirty="0"/>
              <a:t>Flytte pasient bort fra vær og vind</a:t>
            </a:r>
          </a:p>
          <a:p>
            <a:pPr lvl="1">
              <a:lnSpc>
                <a:spcPct val="120000"/>
              </a:lnSpc>
            </a:pPr>
            <a:r>
              <a:rPr lang="nb-NO" sz="1500" dirty="0"/>
              <a:t>Hindre ytterligere nedkjøling bruk bobleplast eller annet</a:t>
            </a:r>
          </a:p>
          <a:p>
            <a:pPr lvl="1">
              <a:lnSpc>
                <a:spcPct val="120000"/>
              </a:lnSpc>
            </a:pPr>
            <a:r>
              <a:rPr lang="nb-NO" sz="1500" dirty="0"/>
              <a:t>Klargjøre for innleggelse av </a:t>
            </a:r>
            <a:r>
              <a:rPr lang="nb-NO" sz="1500" dirty="0" err="1"/>
              <a:t>veneflon</a:t>
            </a:r>
            <a:r>
              <a:rPr lang="nb-NO" sz="1500" dirty="0"/>
              <a:t>. Finne fram, montere infusjonssett og klargjøre for infusjon, fjerne luftbobler, dråpehastighet 20 dråper/ml.</a:t>
            </a:r>
          </a:p>
          <a:p>
            <a:pPr lvl="1">
              <a:lnSpc>
                <a:spcPct val="120000"/>
              </a:lnSpc>
            </a:pPr>
            <a:r>
              <a:rPr lang="nb-NO" sz="1500" dirty="0"/>
              <a:t>Assistere sykepleier</a:t>
            </a:r>
          </a:p>
          <a:p>
            <a:pPr lvl="1">
              <a:lnSpc>
                <a:spcPct val="120000"/>
              </a:lnSpc>
            </a:pPr>
            <a:r>
              <a:rPr lang="nb-NO" sz="1500" dirty="0"/>
              <a:t>Observere pasient, vitale funksjoner, fylle ut observasjons skjema</a:t>
            </a:r>
          </a:p>
          <a:p>
            <a:pPr lvl="1">
              <a:lnSpc>
                <a:spcPct val="120000"/>
              </a:lnSpc>
            </a:pPr>
            <a:r>
              <a:rPr lang="nb-NO" sz="1500" dirty="0"/>
              <a:t>Hudfarge, </a:t>
            </a:r>
            <a:r>
              <a:rPr lang="nb-NO" sz="1500" dirty="0" err="1"/>
              <a:t>hudtmp</a:t>
            </a:r>
            <a:r>
              <a:rPr lang="nb-NO" sz="1500" dirty="0"/>
              <a:t>, BT, puls, allmenntilstand</a:t>
            </a:r>
          </a:p>
          <a:p>
            <a:pPr lvl="1">
              <a:lnSpc>
                <a:spcPct val="120000"/>
              </a:lnSpc>
            </a:pPr>
            <a:r>
              <a:rPr lang="nb-NO" sz="1500" dirty="0"/>
              <a:t>Psykisk støtte</a:t>
            </a:r>
            <a:endParaRPr lang="nb-NO" sz="1400" b="1" u="sng" dirty="0"/>
          </a:p>
          <a:p>
            <a:r>
              <a:rPr lang="nb-NO" sz="1400" b="1" u="sng" dirty="0"/>
              <a:t>BRANN, ELEKTRISKE OG ETSESKADER:</a:t>
            </a:r>
          </a:p>
          <a:p>
            <a:pPr lvl="1">
              <a:lnSpc>
                <a:spcPct val="130000"/>
              </a:lnSpc>
              <a:tabLst>
                <a:tab pos="1125220" algn="l"/>
                <a:tab pos="1125855" algn="l"/>
              </a:tabLst>
            </a:pPr>
            <a:r>
              <a:rPr lang="nb-NO" sz="1500" dirty="0"/>
              <a:t>Egen sikkerhet ved elektriske skader</a:t>
            </a:r>
          </a:p>
          <a:p>
            <a:pPr lvl="1">
              <a:lnSpc>
                <a:spcPct val="130000"/>
              </a:lnSpc>
              <a:tabLst>
                <a:tab pos="1125220" algn="l"/>
                <a:tab pos="1125855" algn="l"/>
              </a:tabLst>
            </a:pPr>
            <a:r>
              <a:rPr lang="nb-NO" sz="1500" dirty="0"/>
              <a:t>Kjøle brannskade</a:t>
            </a:r>
          </a:p>
          <a:p>
            <a:pPr lvl="1">
              <a:lnSpc>
                <a:spcPct val="130000"/>
              </a:lnSpc>
              <a:tabLst>
                <a:tab pos="408940" algn="l"/>
              </a:tabLst>
            </a:pPr>
            <a:r>
              <a:rPr lang="nb-NO" sz="1500" dirty="0"/>
              <a:t>Obs nedkjølings faren for pasienten</a:t>
            </a:r>
          </a:p>
          <a:p>
            <a:pPr lvl="1">
              <a:lnSpc>
                <a:spcPct val="130000"/>
              </a:lnSpc>
              <a:tabLst>
                <a:tab pos="408940" algn="l"/>
              </a:tabLst>
            </a:pPr>
            <a:r>
              <a:rPr lang="nb-NO" sz="1500" dirty="0"/>
              <a:t>Bruk av brannbandasjer, gel produkter</a:t>
            </a:r>
          </a:p>
          <a:p>
            <a:pPr lvl="1">
              <a:lnSpc>
                <a:spcPct val="130000"/>
              </a:lnSpc>
              <a:tabLst>
                <a:tab pos="408940" algn="l"/>
              </a:tabLst>
            </a:pPr>
            <a:r>
              <a:rPr lang="nb-NO" sz="1500" dirty="0"/>
              <a:t>Observere pasient, vitale funksjoner, fylle ut observasjons skjema</a:t>
            </a:r>
          </a:p>
          <a:p>
            <a:pPr lvl="1">
              <a:lnSpc>
                <a:spcPct val="130000"/>
              </a:lnSpc>
              <a:tabLst>
                <a:tab pos="408940" algn="l"/>
              </a:tabLst>
            </a:pPr>
            <a:r>
              <a:rPr lang="nb-NO" sz="1500" dirty="0"/>
              <a:t>Hudfarge, </a:t>
            </a:r>
            <a:r>
              <a:rPr lang="nb-NO" sz="1500" dirty="0" err="1"/>
              <a:t>hudtmp</a:t>
            </a:r>
            <a:r>
              <a:rPr lang="nb-NO" sz="1500" dirty="0"/>
              <a:t>, BT, puls, allmenntilstand</a:t>
            </a:r>
          </a:p>
          <a:p>
            <a:pPr lvl="1">
              <a:lnSpc>
                <a:spcPct val="130000"/>
              </a:lnSpc>
              <a:tabLst>
                <a:tab pos="408940" algn="l"/>
              </a:tabLst>
            </a:pPr>
            <a:r>
              <a:rPr lang="nb-NO" sz="1500" dirty="0"/>
              <a:t>Psykisk støtte</a:t>
            </a:r>
          </a:p>
        </p:txBody>
      </p:sp>
    </p:spTree>
    <p:extLst>
      <p:ext uri="{BB962C8B-B14F-4D97-AF65-F5344CB8AC3E}">
        <p14:creationId xmlns:p14="http://schemas.microsoft.com/office/powerpoint/2010/main" val="3950799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AB6DD5-198E-AF54-1095-EAEA78E9B039}"/>
              </a:ext>
            </a:extLst>
          </p:cNvPr>
          <p:cNvSpPr>
            <a:spLocks noGrp="1"/>
          </p:cNvSpPr>
          <p:nvPr>
            <p:ph type="title"/>
          </p:nvPr>
        </p:nvSpPr>
        <p:spPr/>
        <p:txBody>
          <a:bodyPr/>
          <a:lstStyle/>
          <a:p>
            <a:r>
              <a:rPr lang="nb-NO" sz="3150" dirty="0">
                <a:latin typeface="DIN 2014 Bold"/>
              </a:rPr>
              <a:t>Modul 7</a:t>
            </a:r>
            <a:endParaRPr lang="nb-NO" dirty="0"/>
          </a:p>
        </p:txBody>
      </p:sp>
      <p:sp>
        <p:nvSpPr>
          <p:cNvPr id="3" name="Plassholder for innhold 2">
            <a:extLst>
              <a:ext uri="{FF2B5EF4-FFF2-40B4-BE49-F238E27FC236}">
                <a16:creationId xmlns:a16="http://schemas.microsoft.com/office/drawing/2014/main" id="{F8CBE4F9-79F8-07DF-8BC6-5BD034C058D2}"/>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Innhold:</a:t>
            </a:r>
            <a:endParaRPr lang="en-US" sz="1800" dirty="0">
              <a:latin typeface="DIN 2014"/>
            </a:endParaRPr>
          </a:p>
          <a:p>
            <a:pPr marL="332105" indent="-319405">
              <a:lnSpc>
                <a:spcPct val="100000"/>
              </a:lnSpc>
              <a:buFont typeface="Arial"/>
              <a:buChar char="•"/>
              <a:tabLst>
                <a:tab pos="332105" algn="l"/>
                <a:tab pos="332740" algn="l"/>
              </a:tabLst>
            </a:pPr>
            <a:r>
              <a:rPr lang="nb-NO" sz="1400" dirty="0">
                <a:latin typeface="DIN 2014"/>
              </a:rPr>
              <a:t>Vurderinger på skadested, spesielt egensikkerhet</a:t>
            </a:r>
          </a:p>
          <a:p>
            <a:pPr marL="332105" indent="-319405">
              <a:lnSpc>
                <a:spcPct val="100000"/>
              </a:lnSpc>
              <a:buFont typeface="Arial"/>
              <a:buChar char="•"/>
              <a:tabLst>
                <a:tab pos="332105" algn="l"/>
                <a:tab pos="332740" algn="l"/>
              </a:tabLst>
            </a:pPr>
            <a:r>
              <a:rPr lang="nb-NO" sz="1400" dirty="0">
                <a:latin typeface="DIN 2014"/>
              </a:rPr>
              <a:t>Aktiv/passiv oppvarming</a:t>
            </a:r>
          </a:p>
          <a:p>
            <a:pPr marL="332105" indent="-319405">
              <a:lnSpc>
                <a:spcPct val="100000"/>
              </a:lnSpc>
              <a:buFont typeface="Arial"/>
              <a:buChar char="•"/>
              <a:tabLst>
                <a:tab pos="332105" algn="l"/>
                <a:tab pos="332740" algn="l"/>
              </a:tabLst>
            </a:pPr>
            <a:r>
              <a:rPr lang="nb-NO" sz="1400" dirty="0">
                <a:latin typeface="DIN 2014"/>
              </a:rPr>
              <a:t>9% regelen</a:t>
            </a:r>
          </a:p>
          <a:p>
            <a:pPr marL="332105" indent="-319405">
              <a:lnSpc>
                <a:spcPct val="100000"/>
              </a:lnSpc>
              <a:buFont typeface="Arial"/>
              <a:buChar char="•"/>
              <a:tabLst>
                <a:tab pos="332105" algn="l"/>
                <a:tab pos="332740" algn="l"/>
              </a:tabLst>
            </a:pPr>
            <a:r>
              <a:rPr lang="nb-NO" sz="1400" dirty="0">
                <a:latin typeface="DIN 2014"/>
              </a:rPr>
              <a:t>Nedkjøling og bruk av brannbandasjer</a:t>
            </a:r>
          </a:p>
          <a:p>
            <a:pPr marL="332105" indent="-319405">
              <a:lnSpc>
                <a:spcPct val="100000"/>
              </a:lnSpc>
              <a:buFont typeface="Arial"/>
              <a:buChar char="•"/>
              <a:tabLst>
                <a:tab pos="332105" algn="l"/>
                <a:tab pos="332740" algn="l"/>
              </a:tabLst>
            </a:pPr>
            <a:r>
              <a:rPr lang="nb-NO" sz="1400" dirty="0">
                <a:latin typeface="DIN 2014"/>
              </a:rPr>
              <a:t>Forebygge hypotermi</a:t>
            </a:r>
          </a:p>
          <a:p>
            <a:pPr marL="332105" indent="-319405">
              <a:lnSpc>
                <a:spcPct val="100000"/>
              </a:lnSpc>
              <a:buFont typeface="Arial"/>
              <a:buChar char="•"/>
              <a:tabLst>
                <a:tab pos="332105" algn="l"/>
                <a:tab pos="332740" algn="l"/>
              </a:tabLst>
            </a:pPr>
            <a:r>
              <a:rPr lang="nb-NO" sz="1400" dirty="0">
                <a:latin typeface="DIN 2014"/>
              </a:rPr>
              <a:t>Øyeskylling</a:t>
            </a:r>
          </a:p>
          <a:p>
            <a:pPr marL="332105" indent="-319405">
              <a:lnSpc>
                <a:spcPct val="100000"/>
              </a:lnSpc>
              <a:buFont typeface="Arial"/>
              <a:buChar char="•"/>
              <a:tabLst>
                <a:tab pos="332105" algn="l"/>
                <a:tab pos="332740" algn="l"/>
              </a:tabLst>
            </a:pPr>
            <a:r>
              <a:rPr lang="nb-NO" sz="1400" dirty="0">
                <a:latin typeface="DIN 2014"/>
              </a:rPr>
              <a:t>Skylling og nøytraliseringsvæske for syre/base</a:t>
            </a:r>
          </a:p>
          <a:p>
            <a:pPr marL="12700" indent="0">
              <a:lnSpc>
                <a:spcPct val="100000"/>
              </a:lnSpc>
              <a:spcBef>
                <a:spcPts val="160"/>
              </a:spcBef>
              <a:spcAft>
                <a:spcPts val="0"/>
              </a:spcAft>
              <a:buNone/>
            </a:pPr>
            <a:endParaRPr lang="nb-NO" dirty="0">
              <a:solidFill>
                <a:srgbClr val="3E60D6"/>
              </a:solidFill>
              <a:ea typeface="Cambria"/>
            </a:endParaRPr>
          </a:p>
        </p:txBody>
      </p:sp>
    </p:spTree>
    <p:extLst>
      <p:ext uri="{BB962C8B-B14F-4D97-AF65-F5344CB8AC3E}">
        <p14:creationId xmlns:p14="http://schemas.microsoft.com/office/powerpoint/2010/main" val="3828203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5AB6DD5-198E-AF54-1095-EAEA78E9B039}"/>
              </a:ext>
            </a:extLst>
          </p:cNvPr>
          <p:cNvSpPr>
            <a:spLocks noGrp="1"/>
          </p:cNvSpPr>
          <p:nvPr>
            <p:ph type="title"/>
          </p:nvPr>
        </p:nvSpPr>
        <p:spPr/>
        <p:txBody>
          <a:bodyPr/>
          <a:lstStyle/>
          <a:p>
            <a:r>
              <a:rPr lang="nb-NO" sz="3150" dirty="0">
                <a:latin typeface="DIN 2014 Bold"/>
              </a:rPr>
              <a:t>Modul 7</a:t>
            </a:r>
            <a:endParaRPr lang="nb-NO" dirty="0"/>
          </a:p>
        </p:txBody>
      </p:sp>
      <p:sp>
        <p:nvSpPr>
          <p:cNvPr id="3" name="Plassholder for innhold 2">
            <a:extLst>
              <a:ext uri="{FF2B5EF4-FFF2-40B4-BE49-F238E27FC236}">
                <a16:creationId xmlns:a16="http://schemas.microsoft.com/office/drawing/2014/main" id="{F8CBE4F9-79F8-07DF-8BC6-5BD034C058D2}"/>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Innhold:</a:t>
            </a:r>
            <a:endParaRPr lang="en-US" sz="1800" dirty="0">
              <a:latin typeface="DIN 2014"/>
            </a:endParaRPr>
          </a:p>
          <a:p>
            <a:pPr marL="12700" indent="0">
              <a:lnSpc>
                <a:spcPct val="100000"/>
              </a:lnSpc>
              <a:buNone/>
              <a:tabLst>
                <a:tab pos="332105" algn="l"/>
                <a:tab pos="332740" algn="l"/>
              </a:tabLst>
            </a:pPr>
            <a:r>
              <a:rPr lang="nb-NO" sz="1400" dirty="0">
                <a:latin typeface="DIN 2014"/>
              </a:rPr>
              <a:t>HLR ved hypotermi/ drukning:</a:t>
            </a:r>
          </a:p>
          <a:p>
            <a:pPr marL="332105" indent="-319405">
              <a:lnSpc>
                <a:spcPct val="100000"/>
              </a:lnSpc>
              <a:buFont typeface="Arial"/>
              <a:buChar char="•"/>
              <a:tabLst>
                <a:tab pos="332105" algn="l"/>
                <a:tab pos="332740" algn="l"/>
              </a:tabLst>
            </a:pPr>
            <a:r>
              <a:rPr lang="nb-NO" sz="1400" dirty="0">
                <a:latin typeface="DIN 2014"/>
              </a:rPr>
              <a:t>Indikasjoner for oppstart HLR</a:t>
            </a:r>
          </a:p>
          <a:p>
            <a:pPr marL="332105" indent="-319405">
              <a:lnSpc>
                <a:spcPct val="100000"/>
              </a:lnSpc>
              <a:buFont typeface="Arial"/>
              <a:buChar char="•"/>
              <a:tabLst>
                <a:tab pos="332105" algn="l"/>
                <a:tab pos="332740" algn="l"/>
              </a:tabLst>
            </a:pPr>
            <a:r>
              <a:rPr lang="nb-NO" sz="1400" dirty="0">
                <a:latin typeface="DIN 2014"/>
              </a:rPr>
              <a:t>Måle temperatur</a:t>
            </a:r>
          </a:p>
          <a:p>
            <a:pPr marL="332105" indent="-319405">
              <a:lnSpc>
                <a:spcPct val="100000"/>
              </a:lnSpc>
              <a:buFont typeface="Arial"/>
              <a:buChar char="•"/>
              <a:tabLst>
                <a:tab pos="332105" algn="l"/>
                <a:tab pos="332740" algn="l"/>
              </a:tabLst>
            </a:pPr>
            <a:r>
              <a:rPr lang="nb-NO" sz="1400" dirty="0">
                <a:latin typeface="DIN 2014"/>
              </a:rPr>
              <a:t>God BHLR</a:t>
            </a:r>
          </a:p>
          <a:p>
            <a:pPr marL="332105" indent="-319405">
              <a:lnSpc>
                <a:spcPct val="100000"/>
              </a:lnSpc>
              <a:buFont typeface="Arial"/>
              <a:buChar char="•"/>
              <a:tabLst>
                <a:tab pos="332105" algn="l"/>
                <a:tab pos="332740" algn="l"/>
              </a:tabLst>
            </a:pPr>
            <a:r>
              <a:rPr lang="nb-NO" sz="1400" dirty="0">
                <a:latin typeface="DIN 2014"/>
              </a:rPr>
              <a:t>Vurdere defibrillering, </a:t>
            </a:r>
            <a:r>
              <a:rPr lang="nb-NO" sz="1400" dirty="0" err="1">
                <a:latin typeface="DIN 2014"/>
              </a:rPr>
              <a:t>ref</a:t>
            </a:r>
            <a:r>
              <a:rPr lang="nb-NO" sz="1400" dirty="0">
                <a:latin typeface="DIN 2014"/>
              </a:rPr>
              <a:t> TR0818 pkt. 5.11</a:t>
            </a:r>
          </a:p>
          <a:p>
            <a:pPr marL="332105" indent="-319405">
              <a:lnSpc>
                <a:spcPct val="100000"/>
              </a:lnSpc>
              <a:buFont typeface="Arial"/>
              <a:buChar char="•"/>
              <a:tabLst>
                <a:tab pos="332105" algn="l"/>
                <a:tab pos="332740" algn="l"/>
              </a:tabLst>
            </a:pPr>
            <a:r>
              <a:rPr lang="nb-NO" sz="1400" dirty="0">
                <a:latin typeface="DIN 2014"/>
              </a:rPr>
              <a:t>HLR under transport</a:t>
            </a:r>
          </a:p>
          <a:p>
            <a:pPr marL="12700" indent="0">
              <a:lnSpc>
                <a:spcPct val="100000"/>
              </a:lnSpc>
              <a:spcBef>
                <a:spcPts val="160"/>
              </a:spcBef>
              <a:spcAft>
                <a:spcPts val="0"/>
              </a:spcAft>
              <a:buNone/>
            </a:pPr>
            <a:endParaRPr lang="nb-NO" dirty="0">
              <a:solidFill>
                <a:srgbClr val="3E60D6"/>
              </a:solidFill>
              <a:ea typeface="Cambria"/>
            </a:endParaRPr>
          </a:p>
        </p:txBody>
      </p:sp>
    </p:spTree>
    <p:extLst>
      <p:ext uri="{BB962C8B-B14F-4D97-AF65-F5344CB8AC3E}">
        <p14:creationId xmlns:p14="http://schemas.microsoft.com/office/powerpoint/2010/main" val="3585612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Modul 7</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Metode:</a:t>
            </a:r>
            <a:endParaRPr lang="nb-NO" sz="1800" dirty="0"/>
          </a:p>
          <a:p>
            <a:pPr marL="0" indent="0">
              <a:buNone/>
            </a:pPr>
            <a:r>
              <a:rPr lang="nb-NO" sz="1400" b="1" dirty="0">
                <a:solidFill>
                  <a:srgbClr val="3E60D6"/>
                </a:solidFill>
                <a:latin typeface="DIN 2014"/>
                <a:ea typeface="Cambria"/>
              </a:rPr>
              <a:t>Teori/ </a:t>
            </a:r>
            <a:r>
              <a:rPr lang="nb-NO" sz="1400" b="1" dirty="0" err="1">
                <a:solidFill>
                  <a:srgbClr val="3E60D6"/>
                </a:solidFill>
                <a:latin typeface="DIN 2014"/>
                <a:ea typeface="Cambria"/>
              </a:rPr>
              <a:t>plenumdiskusjon</a:t>
            </a:r>
            <a:r>
              <a:rPr lang="nb-NO" sz="1400" b="1" dirty="0">
                <a:solidFill>
                  <a:srgbClr val="3E60D6"/>
                </a:solidFill>
                <a:latin typeface="DIN 2014"/>
                <a:ea typeface="Cambria"/>
              </a:rPr>
              <a:t>:</a:t>
            </a:r>
          </a:p>
          <a:p>
            <a:pPr marL="298450" indent="-285750">
              <a:lnSpc>
                <a:spcPct val="100000"/>
              </a:lnSpc>
              <a:spcBef>
                <a:spcPts val="315"/>
              </a:spcBef>
              <a:tabLst>
                <a:tab pos="332105" algn="l"/>
                <a:tab pos="332740" algn="l"/>
              </a:tabLst>
            </a:pPr>
            <a:r>
              <a:rPr lang="nb-NO" sz="1400" dirty="0">
                <a:latin typeface="DIN 2014"/>
              </a:rPr>
              <a:t>Lokalisering av aktuelle steder for aktiv/passiv oppvarming på installasjonen</a:t>
            </a:r>
          </a:p>
          <a:p>
            <a:pPr marL="298450" indent="-285750">
              <a:lnSpc>
                <a:spcPct val="100000"/>
              </a:lnSpc>
              <a:spcBef>
                <a:spcPts val="315"/>
              </a:spcBef>
              <a:tabLst>
                <a:tab pos="332105" algn="l"/>
                <a:tab pos="332740" algn="l"/>
              </a:tabLst>
            </a:pPr>
            <a:r>
              <a:rPr lang="nb-NO" sz="1400" dirty="0">
                <a:latin typeface="DIN 2014"/>
              </a:rPr>
              <a:t>Lokalisering av aktuelle steder for nedkjøling på installasjonen (</a:t>
            </a:r>
            <a:r>
              <a:rPr lang="nb-NO" sz="1400" dirty="0" err="1">
                <a:latin typeface="DIN 2014"/>
              </a:rPr>
              <a:t>nøddusj</a:t>
            </a:r>
            <a:r>
              <a:rPr lang="nb-NO" sz="1400" dirty="0">
                <a:latin typeface="DIN 2014"/>
              </a:rPr>
              <a:t> etc.)</a:t>
            </a:r>
          </a:p>
          <a:p>
            <a:pPr marL="0" indent="0">
              <a:buNone/>
            </a:pPr>
            <a:endParaRPr lang="nb-NO" sz="1400" dirty="0">
              <a:solidFill>
                <a:srgbClr val="3E60D6"/>
              </a:solidFill>
              <a:ea typeface="Cambria"/>
            </a:endParaRPr>
          </a:p>
          <a:p>
            <a:pPr marL="12700" indent="0">
              <a:lnSpc>
                <a:spcPct val="100000"/>
              </a:lnSpc>
              <a:spcBef>
                <a:spcPts val="0"/>
              </a:spcBef>
              <a:spcAft>
                <a:spcPts val="0"/>
              </a:spcAft>
              <a:buNone/>
            </a:pPr>
            <a:endParaRPr lang="nb-NO" dirty="0">
              <a:solidFill>
                <a:srgbClr val="3E60D6"/>
              </a:solidFill>
              <a:ea typeface="Cambria"/>
            </a:endParaRPr>
          </a:p>
        </p:txBody>
      </p:sp>
    </p:spTree>
    <p:extLst>
      <p:ext uri="{BB962C8B-B14F-4D97-AF65-F5344CB8AC3E}">
        <p14:creationId xmlns:p14="http://schemas.microsoft.com/office/powerpoint/2010/main" val="1204898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Modul 7</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Metode:</a:t>
            </a:r>
            <a:endParaRPr lang="nb-NO" sz="1800" dirty="0"/>
          </a:p>
          <a:p>
            <a:pPr marL="0" indent="0">
              <a:buNone/>
            </a:pPr>
            <a:r>
              <a:rPr lang="nb-NO" sz="1400" b="1" dirty="0">
                <a:solidFill>
                  <a:srgbClr val="3E60D6"/>
                </a:solidFill>
                <a:latin typeface="DIN 2014"/>
                <a:ea typeface="Cambria"/>
              </a:rPr>
              <a:t>Praksis:</a:t>
            </a:r>
          </a:p>
          <a:p>
            <a:pPr marL="332105" indent="-319405">
              <a:lnSpc>
                <a:spcPct val="100000"/>
              </a:lnSpc>
              <a:spcBef>
                <a:spcPts val="315"/>
              </a:spcBef>
              <a:tabLst>
                <a:tab pos="332105" algn="l"/>
                <a:tab pos="332740" algn="l"/>
              </a:tabLst>
            </a:pPr>
            <a:r>
              <a:rPr lang="nb-NO" sz="1400" dirty="0">
                <a:latin typeface="DIN 2014"/>
              </a:rPr>
              <a:t>Trene på markør/ hverandre:</a:t>
            </a:r>
          </a:p>
          <a:p>
            <a:pPr marL="332105" indent="-319405">
              <a:lnSpc>
                <a:spcPct val="100000"/>
              </a:lnSpc>
              <a:spcBef>
                <a:spcPts val="315"/>
              </a:spcBef>
              <a:buFont typeface="Wingdings" panose="05000000000000000000" pitchFamily="2" charset="2"/>
              <a:buChar char="Ø"/>
              <a:tabLst>
                <a:tab pos="332105" algn="l"/>
                <a:tab pos="332740" algn="l"/>
              </a:tabLst>
            </a:pPr>
            <a:r>
              <a:rPr lang="nb-NO" sz="1400" dirty="0">
                <a:latin typeface="DIN 2014"/>
              </a:rPr>
              <a:t>Pakke inn pasient i ulltepper/ bobleplast</a:t>
            </a:r>
          </a:p>
          <a:p>
            <a:pPr marL="332105" indent="-319405">
              <a:lnSpc>
                <a:spcPct val="100000"/>
              </a:lnSpc>
              <a:spcBef>
                <a:spcPts val="315"/>
              </a:spcBef>
              <a:buFont typeface="Wingdings" panose="05000000000000000000" pitchFamily="2" charset="2"/>
              <a:buChar char="Ø"/>
              <a:tabLst>
                <a:tab pos="332105" algn="l"/>
                <a:tab pos="332740" algn="l"/>
              </a:tabLst>
            </a:pPr>
            <a:r>
              <a:rPr lang="nb-NO" sz="1400" dirty="0">
                <a:latin typeface="DIN 2014"/>
              </a:rPr>
              <a:t>Bruk av øyeskylleflaske</a:t>
            </a:r>
          </a:p>
          <a:p>
            <a:pPr marL="332105" indent="-319405">
              <a:lnSpc>
                <a:spcPct val="100000"/>
              </a:lnSpc>
              <a:spcBef>
                <a:spcPts val="315"/>
              </a:spcBef>
              <a:buFont typeface="Wingdings" panose="05000000000000000000" pitchFamily="2" charset="2"/>
              <a:buChar char="Ø"/>
              <a:tabLst>
                <a:tab pos="332105" algn="l"/>
                <a:tab pos="332740" algn="l"/>
              </a:tabLst>
            </a:pPr>
            <a:r>
              <a:rPr lang="nb-NO" sz="1400" dirty="0">
                <a:latin typeface="DIN 2014"/>
              </a:rPr>
              <a:t>Finne fram nøytraliseringsvæske for syre/base</a:t>
            </a:r>
          </a:p>
          <a:p>
            <a:pPr marL="332105" indent="-319405">
              <a:lnSpc>
                <a:spcPct val="100000"/>
              </a:lnSpc>
              <a:spcBef>
                <a:spcPts val="315"/>
              </a:spcBef>
              <a:buFont typeface="Wingdings" panose="05000000000000000000" pitchFamily="2" charset="2"/>
              <a:buChar char="Ø"/>
              <a:tabLst>
                <a:tab pos="332105" algn="l"/>
                <a:tab pos="332740" algn="l"/>
              </a:tabLst>
            </a:pPr>
            <a:r>
              <a:rPr lang="nb-NO" sz="1400" dirty="0">
                <a:latin typeface="DIN 2014"/>
              </a:rPr>
              <a:t>Finne fram utstyr til kontinuerlig øyeskyll (f.eks. øyeskylle linse)</a:t>
            </a:r>
          </a:p>
          <a:p>
            <a:pPr marL="332105" indent="-319405">
              <a:lnSpc>
                <a:spcPct val="100000"/>
              </a:lnSpc>
              <a:spcBef>
                <a:spcPts val="315"/>
              </a:spcBef>
              <a:tabLst>
                <a:tab pos="332105" algn="l"/>
                <a:tab pos="332740" algn="l"/>
              </a:tabLst>
            </a:pPr>
            <a:endParaRPr lang="nb-NO" sz="1400" dirty="0">
              <a:latin typeface="DIN 2014"/>
            </a:endParaRPr>
          </a:p>
          <a:p>
            <a:pPr marL="0" indent="0">
              <a:buNone/>
            </a:pPr>
            <a:endParaRPr lang="nb-NO" sz="1400" dirty="0">
              <a:solidFill>
                <a:srgbClr val="3E60D6"/>
              </a:solidFill>
              <a:ea typeface="Cambria"/>
            </a:endParaRPr>
          </a:p>
          <a:p>
            <a:pPr marL="12700" indent="0">
              <a:lnSpc>
                <a:spcPct val="100000"/>
              </a:lnSpc>
              <a:spcBef>
                <a:spcPts val="0"/>
              </a:spcBef>
              <a:spcAft>
                <a:spcPts val="0"/>
              </a:spcAft>
              <a:buNone/>
            </a:pPr>
            <a:endParaRPr lang="nb-NO" dirty="0">
              <a:solidFill>
                <a:srgbClr val="3E60D6"/>
              </a:solidFill>
              <a:ea typeface="Cambria"/>
            </a:endParaRPr>
          </a:p>
        </p:txBody>
      </p:sp>
    </p:spTree>
    <p:extLst>
      <p:ext uri="{BB962C8B-B14F-4D97-AF65-F5344CB8AC3E}">
        <p14:creationId xmlns:p14="http://schemas.microsoft.com/office/powerpoint/2010/main" val="3702173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Modul 7</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Metode:</a:t>
            </a:r>
            <a:endParaRPr lang="nb-NO" sz="1800" dirty="0"/>
          </a:p>
          <a:p>
            <a:pPr marL="332105" indent="-319405">
              <a:lnSpc>
                <a:spcPct val="100000"/>
              </a:lnSpc>
              <a:spcBef>
                <a:spcPts val="315"/>
              </a:spcBef>
              <a:tabLst>
                <a:tab pos="332105" algn="l"/>
                <a:tab pos="332740" algn="l"/>
              </a:tabLst>
            </a:pPr>
            <a:r>
              <a:rPr lang="nb-NO" sz="1400" dirty="0">
                <a:latin typeface="DIN 2014"/>
              </a:rPr>
              <a:t>Utstyr fra førstehjelp-/akuttsekk:</a:t>
            </a:r>
          </a:p>
          <a:p>
            <a:pPr marL="332105" indent="-319405">
              <a:lnSpc>
                <a:spcPct val="100000"/>
              </a:lnSpc>
              <a:spcBef>
                <a:spcPts val="315"/>
              </a:spcBef>
              <a:buFont typeface="Wingdings" panose="05000000000000000000" pitchFamily="2" charset="2"/>
              <a:buChar char="Ø"/>
              <a:tabLst>
                <a:tab pos="332105" algn="l"/>
                <a:tab pos="332740" algn="l"/>
              </a:tabLst>
            </a:pPr>
            <a:r>
              <a:rPr lang="nb-NO" sz="1400" dirty="0">
                <a:latin typeface="DIN 2014"/>
              </a:rPr>
              <a:t>Ventilasjonsutstyr/ O2</a:t>
            </a:r>
          </a:p>
          <a:p>
            <a:pPr marL="332105" indent="-319405">
              <a:lnSpc>
                <a:spcPct val="100000"/>
              </a:lnSpc>
              <a:spcBef>
                <a:spcPts val="315"/>
              </a:spcBef>
              <a:buFont typeface="Wingdings" panose="05000000000000000000" pitchFamily="2" charset="2"/>
              <a:buChar char="Ø"/>
              <a:tabLst>
                <a:tab pos="332105" algn="l"/>
                <a:tab pos="332740" algn="l"/>
              </a:tabLst>
            </a:pPr>
            <a:r>
              <a:rPr lang="nb-NO" sz="1400" dirty="0">
                <a:latin typeface="DIN 2014"/>
              </a:rPr>
              <a:t>Brannbandasjer</a:t>
            </a:r>
          </a:p>
          <a:p>
            <a:pPr marL="332105" indent="-319405">
              <a:lnSpc>
                <a:spcPct val="100000"/>
              </a:lnSpc>
              <a:spcBef>
                <a:spcPts val="315"/>
              </a:spcBef>
              <a:buFont typeface="Wingdings" panose="05000000000000000000" pitchFamily="2" charset="2"/>
              <a:buChar char="Ø"/>
              <a:tabLst>
                <a:tab pos="332105" algn="l"/>
                <a:tab pos="332740" algn="l"/>
              </a:tabLst>
            </a:pPr>
            <a:r>
              <a:rPr lang="nb-NO" sz="1400" dirty="0">
                <a:latin typeface="DIN 2014"/>
              </a:rPr>
              <a:t>Utstyr til innleggelse av venekanyle</a:t>
            </a:r>
          </a:p>
          <a:p>
            <a:pPr marL="332105" indent="-319405">
              <a:lnSpc>
                <a:spcPct val="100000"/>
              </a:lnSpc>
              <a:spcBef>
                <a:spcPts val="315"/>
              </a:spcBef>
              <a:buFont typeface="Wingdings" panose="05000000000000000000" pitchFamily="2" charset="2"/>
              <a:buChar char="Ø"/>
              <a:tabLst>
                <a:tab pos="332105" algn="l"/>
                <a:tab pos="332740" algn="l"/>
              </a:tabLst>
            </a:pPr>
            <a:r>
              <a:rPr lang="nb-NO" sz="1400" dirty="0" err="1">
                <a:latin typeface="DIN 2014"/>
              </a:rPr>
              <a:t>Redningssaks</a:t>
            </a:r>
            <a:endParaRPr lang="nb-NO" sz="1400" dirty="0">
              <a:latin typeface="DIN 2014"/>
            </a:endParaRPr>
          </a:p>
          <a:p>
            <a:pPr marL="332105" indent="-319405">
              <a:lnSpc>
                <a:spcPct val="100000"/>
              </a:lnSpc>
              <a:spcBef>
                <a:spcPts val="315"/>
              </a:spcBef>
              <a:buFont typeface="Wingdings" panose="05000000000000000000" pitchFamily="2" charset="2"/>
              <a:buChar char="Ø"/>
              <a:tabLst>
                <a:tab pos="332105" algn="l"/>
                <a:tab pos="332740" algn="l"/>
              </a:tabLst>
            </a:pPr>
            <a:r>
              <a:rPr lang="nb-NO" sz="1400" dirty="0">
                <a:latin typeface="DIN 2014"/>
              </a:rPr>
              <a:t>Sug</a:t>
            </a:r>
          </a:p>
          <a:p>
            <a:pPr marL="332105" indent="-319405">
              <a:lnSpc>
                <a:spcPct val="100000"/>
              </a:lnSpc>
              <a:spcBef>
                <a:spcPts val="315"/>
              </a:spcBef>
              <a:tabLst>
                <a:tab pos="332105" algn="l"/>
                <a:tab pos="332740" algn="l"/>
              </a:tabLst>
            </a:pPr>
            <a:endParaRPr lang="nb-NO" sz="1400" dirty="0">
              <a:latin typeface="DIN 2014"/>
            </a:endParaRPr>
          </a:p>
          <a:p>
            <a:pPr marL="0" indent="0">
              <a:buNone/>
            </a:pPr>
            <a:endParaRPr lang="nb-NO" sz="1400" dirty="0">
              <a:solidFill>
                <a:srgbClr val="3E60D6"/>
              </a:solidFill>
              <a:ea typeface="Cambria"/>
            </a:endParaRPr>
          </a:p>
          <a:p>
            <a:pPr marL="12700" indent="0">
              <a:lnSpc>
                <a:spcPct val="100000"/>
              </a:lnSpc>
              <a:spcBef>
                <a:spcPts val="0"/>
              </a:spcBef>
              <a:spcAft>
                <a:spcPts val="0"/>
              </a:spcAft>
              <a:buNone/>
            </a:pPr>
            <a:endParaRPr lang="nb-NO" dirty="0">
              <a:solidFill>
                <a:srgbClr val="3E60D6"/>
              </a:solidFill>
              <a:ea typeface="Cambria"/>
            </a:endParaRPr>
          </a:p>
        </p:txBody>
      </p:sp>
    </p:spTree>
    <p:extLst>
      <p:ext uri="{BB962C8B-B14F-4D97-AF65-F5344CB8AC3E}">
        <p14:creationId xmlns:p14="http://schemas.microsoft.com/office/powerpoint/2010/main" val="1263852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dirty="0">
                <a:latin typeface="DIN 2014 Bold"/>
              </a:rPr>
              <a:t>Modul 7</a:t>
            </a:r>
            <a:endParaRPr lang="nb-NO" dirty="0">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0" indent="0">
              <a:buNone/>
            </a:pPr>
            <a:r>
              <a:rPr lang="nb-NO" sz="1800" dirty="0">
                <a:latin typeface="DIN 2014"/>
              </a:rPr>
              <a:t>Referanser:</a:t>
            </a:r>
          </a:p>
          <a:p>
            <a:pPr marL="285750" indent="-285750">
              <a:spcAft>
                <a:spcPts val="300"/>
              </a:spcAft>
            </a:pPr>
            <a:r>
              <a:rPr lang="nb-NO" sz="1400" dirty="0">
                <a:latin typeface="DIN 2014"/>
              </a:rPr>
              <a:t>TR0819</a:t>
            </a:r>
          </a:p>
          <a:p>
            <a:pPr marL="285750" indent="-285750">
              <a:spcAft>
                <a:spcPts val="300"/>
              </a:spcAft>
            </a:pPr>
            <a:r>
              <a:rPr lang="nb-NO" sz="1400" dirty="0">
                <a:latin typeface="DIN 2014"/>
              </a:rPr>
              <a:t>TR0821</a:t>
            </a:r>
            <a:endParaRPr lang="nb-NO" dirty="0"/>
          </a:p>
          <a:p>
            <a:pPr marL="285750" indent="-285750">
              <a:spcAft>
                <a:spcPts val="300"/>
              </a:spcAft>
            </a:pPr>
            <a:r>
              <a:rPr lang="nb-NO" sz="1400" dirty="0">
                <a:latin typeface="DIN 2014"/>
              </a:rPr>
              <a:t>TR0822</a:t>
            </a:r>
          </a:p>
          <a:p>
            <a:pPr marL="285750" indent="-285750">
              <a:spcAft>
                <a:spcPts val="300"/>
              </a:spcAft>
            </a:pPr>
            <a:r>
              <a:rPr lang="nb-NO" sz="1400" dirty="0" err="1">
                <a:latin typeface="DIN 2014"/>
              </a:rPr>
              <a:t>Legevaktshåndboken</a:t>
            </a:r>
            <a:endParaRPr lang="nb-NO" sz="1400" dirty="0">
              <a:latin typeface="DIN 2014"/>
            </a:endParaRPr>
          </a:p>
          <a:p>
            <a:pPr marL="285750" indent="-285750">
              <a:spcAft>
                <a:spcPts val="300"/>
              </a:spcAft>
            </a:pPr>
            <a:r>
              <a:rPr lang="nb-NO" sz="1400" dirty="0">
                <a:latin typeface="DIN 2014"/>
              </a:rPr>
              <a:t>Norsk indeks for medisinsk nødhjelp</a:t>
            </a:r>
          </a:p>
          <a:p>
            <a:pPr marL="285750" indent="-285750">
              <a:spcAft>
                <a:spcPts val="300"/>
              </a:spcAft>
            </a:pPr>
            <a:endParaRPr lang="nb-NO" sz="1700" dirty="0">
              <a:latin typeface="DIN 2014"/>
            </a:endParaRPr>
          </a:p>
        </p:txBody>
      </p:sp>
    </p:spTree>
    <p:extLst>
      <p:ext uri="{BB962C8B-B14F-4D97-AF65-F5344CB8AC3E}">
        <p14:creationId xmlns:p14="http://schemas.microsoft.com/office/powerpoint/2010/main" val="1290262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E9D19A-A3B3-134A-7B11-A158FA02E7A1}"/>
              </a:ext>
            </a:extLst>
          </p:cNvPr>
          <p:cNvSpPr>
            <a:spLocks noGrp="1"/>
          </p:cNvSpPr>
          <p:nvPr>
            <p:ph type="title"/>
          </p:nvPr>
        </p:nvSpPr>
        <p:spPr/>
        <p:txBody>
          <a:bodyPr/>
          <a:lstStyle/>
          <a:p>
            <a:r>
              <a:rPr lang="nb-NO" sz="3150">
                <a:latin typeface="DIN 2014 Bold"/>
              </a:rPr>
              <a:t>gjennomføring</a:t>
            </a:r>
            <a:endParaRPr lang="nb-NO">
              <a:latin typeface="DIN 2014 Bold"/>
            </a:endParaRPr>
          </a:p>
        </p:txBody>
      </p:sp>
      <p:sp>
        <p:nvSpPr>
          <p:cNvPr id="3" name="Plassholder for innhold 2">
            <a:extLst>
              <a:ext uri="{FF2B5EF4-FFF2-40B4-BE49-F238E27FC236}">
                <a16:creationId xmlns:a16="http://schemas.microsoft.com/office/drawing/2014/main" id="{43A7B18F-10B9-F354-738B-C45D6DEAAD39}"/>
              </a:ext>
            </a:extLst>
          </p:cNvPr>
          <p:cNvSpPr>
            <a:spLocks noGrp="1"/>
          </p:cNvSpPr>
          <p:nvPr>
            <p:ph idx="1"/>
          </p:nvPr>
        </p:nvSpPr>
        <p:spPr/>
        <p:txBody>
          <a:bodyPr vert="horz" lIns="91440" tIns="45720" rIns="91440" bIns="45720" rtlCol="0" anchor="t">
            <a:normAutofit/>
          </a:bodyPr>
          <a:lstStyle/>
          <a:p>
            <a:pPr marL="165100" indent="-165100"/>
            <a:r>
              <a:rPr lang="nb-NO" sz="1400" dirty="0">
                <a:latin typeface="DIN 2014"/>
              </a:rPr>
              <a:t>Teori</a:t>
            </a:r>
          </a:p>
          <a:p>
            <a:pPr marL="165100" indent="-165100"/>
            <a:r>
              <a:rPr lang="nb-NO" sz="1400" dirty="0">
                <a:latin typeface="DIN 2014"/>
              </a:rPr>
              <a:t>Grupper på 2 – 3 personer</a:t>
            </a:r>
          </a:p>
          <a:p>
            <a:pPr marL="165100" indent="-165100"/>
            <a:r>
              <a:rPr lang="nb-NO" sz="1400" dirty="0">
                <a:latin typeface="DIN 2014"/>
              </a:rPr>
              <a:t>Trening på markør/ hverandre</a:t>
            </a:r>
          </a:p>
          <a:p>
            <a:pPr marL="165100" indent="-165100">
              <a:tabLst>
                <a:tab pos="332105" algn="l"/>
                <a:tab pos="332740" algn="l"/>
              </a:tabLst>
            </a:pPr>
            <a:r>
              <a:rPr lang="nb-NO" sz="1400" dirty="0">
                <a:latin typeface="DIN 2014"/>
              </a:rPr>
              <a:t>Bruke førstehjelps og akuttsekker, bobleplast, brannbandasjer, øyeskyll, skylling og nøytraliseringsvæske</a:t>
            </a:r>
          </a:p>
          <a:p>
            <a:pPr marL="165100" indent="-165100">
              <a:tabLst>
                <a:tab pos="332105" algn="l"/>
                <a:tab pos="332740" algn="l"/>
              </a:tabLst>
            </a:pPr>
            <a:r>
              <a:rPr lang="nb-NO" sz="1400" dirty="0">
                <a:latin typeface="DIN 2014"/>
              </a:rPr>
              <a:t>Tidsforbruk innledning: 30 min</a:t>
            </a:r>
          </a:p>
          <a:p>
            <a:pPr marL="165100" indent="-165100">
              <a:tabLst>
                <a:tab pos="332105" algn="l"/>
                <a:tab pos="332740" algn="l"/>
              </a:tabLst>
            </a:pPr>
            <a:r>
              <a:rPr lang="nb-NO" sz="1400" dirty="0">
                <a:latin typeface="DIN 2014"/>
              </a:rPr>
              <a:t>Tidsforbruk praktiske øvelser: 75 min</a:t>
            </a:r>
          </a:p>
          <a:p>
            <a:pPr marL="165100" indent="-165100">
              <a:tabLst>
                <a:tab pos="332105" algn="l"/>
                <a:tab pos="332740" algn="l"/>
              </a:tabLst>
            </a:pPr>
            <a:r>
              <a:rPr lang="nb-NO" sz="1400" dirty="0">
                <a:latin typeface="DIN 2014"/>
              </a:rPr>
              <a:t>Tidsbruk evaluering: 15 min</a:t>
            </a:r>
          </a:p>
          <a:p>
            <a:pPr marL="165100" indent="-165100"/>
            <a:endParaRPr lang="nb-NO" sz="1400" dirty="0"/>
          </a:p>
        </p:txBody>
      </p:sp>
    </p:spTree>
    <p:extLst>
      <p:ext uri="{BB962C8B-B14F-4D97-AF65-F5344CB8AC3E}">
        <p14:creationId xmlns:p14="http://schemas.microsoft.com/office/powerpoint/2010/main" val="2032633408"/>
      </p:ext>
    </p:extLst>
  </p:cSld>
  <p:clrMapOvr>
    <a:masterClrMapping/>
  </p:clrMapOvr>
</p:sld>
</file>

<file path=ppt/theme/theme1.xml><?xml version="1.0" encoding="utf-8"?>
<a:theme xmlns:a="http://schemas.openxmlformats.org/drawingml/2006/main" name="Office-tema">
  <a:themeElements>
    <a:clrScheme name="Offshore Norge 2022">
      <a:dk1>
        <a:srgbClr val="3E60D6"/>
      </a:dk1>
      <a:lt1>
        <a:srgbClr val="FFFFFF"/>
      </a:lt1>
      <a:dk2>
        <a:srgbClr val="3E60D6"/>
      </a:dk2>
      <a:lt2>
        <a:srgbClr val="E7E6E6"/>
      </a:lt2>
      <a:accent1>
        <a:srgbClr val="3261DD"/>
      </a:accent1>
      <a:accent2>
        <a:srgbClr val="D6A961"/>
      </a:accent2>
      <a:accent3>
        <a:srgbClr val="333333"/>
      </a:accent3>
      <a:accent4>
        <a:srgbClr val="F7CF5F"/>
      </a:accent4>
      <a:accent5>
        <a:srgbClr val="88C277"/>
      </a:accent5>
      <a:accent6>
        <a:srgbClr val="698F64"/>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_Offshore_Norge.pptx" id="{AA57C7B6-15C7-48E0-9437-2D2EA2697B33}" vid="{6BA41C4E-D622-406D-9182-266882246F9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b2608b6-573e-4447-89c4-7b2475a0ad6e">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3C76611FE29A34198C6990B3D748399" ma:contentTypeVersion="5" ma:contentTypeDescription="Opprett et nytt dokument." ma:contentTypeScope="" ma:versionID="9705d54171c44462bd8c1996624e3033">
  <xsd:schema xmlns:xsd="http://www.w3.org/2001/XMLSchema" xmlns:xs="http://www.w3.org/2001/XMLSchema" xmlns:p="http://schemas.microsoft.com/office/2006/metadata/properties" xmlns:ns2="8b2608b6-573e-4447-89c4-7b2475a0ad6e" xmlns:ns3="36e97027-987b-47d8-a445-591941cb6998" targetNamespace="http://schemas.microsoft.com/office/2006/metadata/properties" ma:root="true" ma:fieldsID="49faa946cd66123f98dbb4986e86b9a4" ns2:_="" ns3:_="">
    <xsd:import namespace="8b2608b6-573e-4447-89c4-7b2475a0ad6e"/>
    <xsd:import namespace="36e97027-987b-47d8-a445-591941cb699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2608b6-573e-4447-89c4-7b2475a0ad6e" elementFormDefault="qualified">
    <xsd:import namespace="http://schemas.microsoft.com/office/2006/documentManagement/types"/>
    <xsd:import namespace="http://schemas.microsoft.com/office/infopath/2007/PartnerControls"/>
    <xsd:element name="SharedWithUsers" ma:index="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e97027-987b-47d8-a445-591941cb699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540AA29-618C-4E81-AEB8-461A8F47D7A4}">
  <ds:schemaRef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54734a74-56dc-4a95-b4ca-4cff54663954"/>
    <ds:schemaRef ds:uri="http://schemas.openxmlformats.org/package/2006/metadata/core-properties"/>
    <ds:schemaRef ds:uri="ab8dfccc-4636-4312-b655-502deec2e93b"/>
    <ds:schemaRef ds:uri="abb6d03b-b720-43ec-b5a3-4143cac4c03a"/>
    <ds:schemaRef ds:uri="http://www.w3.org/XML/1998/namespace"/>
    <ds:schemaRef ds:uri="http://purl.org/dc/dcmitype/"/>
  </ds:schemaRefs>
</ds:datastoreItem>
</file>

<file path=customXml/itemProps2.xml><?xml version="1.0" encoding="utf-8"?>
<ds:datastoreItem xmlns:ds="http://schemas.openxmlformats.org/officeDocument/2006/customXml" ds:itemID="{7FCD689A-3506-41AD-A941-B8FD801BD712}">
  <ds:schemaRefs>
    <ds:schemaRef ds:uri="http://schemas.microsoft.com/sharepoint/v3/contenttype/forms"/>
  </ds:schemaRefs>
</ds:datastoreItem>
</file>

<file path=customXml/itemProps3.xml><?xml version="1.0" encoding="utf-8"?>
<ds:datastoreItem xmlns:ds="http://schemas.openxmlformats.org/officeDocument/2006/customXml" ds:itemID="{1EFD2BEC-0419-4776-ABEA-CCD97C290AED}"/>
</file>

<file path=docProps/app.xml><?xml version="1.0" encoding="utf-8"?>
<Properties xmlns="http://schemas.openxmlformats.org/officeDocument/2006/extended-properties" xmlns:vt="http://schemas.openxmlformats.org/officeDocument/2006/docPropsVTypes">
  <Template/>
  <TotalTime>105</TotalTime>
  <Words>1062</Words>
  <Application>Microsoft Office PowerPoint</Application>
  <PresentationFormat>Egendefinert</PresentationFormat>
  <Paragraphs>213</Paragraphs>
  <Slides>26</Slides>
  <Notes>16</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26</vt:i4>
      </vt:variant>
    </vt:vector>
  </HeadingPairs>
  <TitlesOfParts>
    <vt:vector size="35" baseType="lpstr">
      <vt:lpstr>Arial</vt:lpstr>
      <vt:lpstr>Calibri</vt:lpstr>
      <vt:lpstr>Cambria</vt:lpstr>
      <vt:lpstr>DIN 2014</vt:lpstr>
      <vt:lpstr>DIN 2014 Bold</vt:lpstr>
      <vt:lpstr>DIN 2014 Narrow</vt:lpstr>
      <vt:lpstr>Helvetica</vt:lpstr>
      <vt:lpstr>Wingdings</vt:lpstr>
      <vt:lpstr>Office-tema</vt:lpstr>
      <vt:lpstr>MODULBASERT TRENING FOR  FØRSTEHJELPSPERSONELL</vt:lpstr>
      <vt:lpstr>Modul 7</vt:lpstr>
      <vt:lpstr>Modul 7</vt:lpstr>
      <vt:lpstr>Modul 7</vt:lpstr>
      <vt:lpstr>Modul 7</vt:lpstr>
      <vt:lpstr>Modul 7</vt:lpstr>
      <vt:lpstr>Modul 7</vt:lpstr>
      <vt:lpstr>Modul 7</vt:lpstr>
      <vt:lpstr>gjennomføring</vt:lpstr>
      <vt:lpstr>Hypotermi generell nedkjøling</vt:lpstr>
      <vt:lpstr>konsekvenser</vt:lpstr>
      <vt:lpstr>bobleplast</vt:lpstr>
      <vt:lpstr>Behandling av moderat hypotermi</vt:lpstr>
      <vt:lpstr>Behandling av alvorlig hypotermi</vt:lpstr>
      <vt:lpstr>brannskader</vt:lpstr>
      <vt:lpstr>brannskader</vt:lpstr>
      <vt:lpstr>Størrelsen på brannskaden  i prosent</vt:lpstr>
      <vt:lpstr>Brannskader førstehjelp</vt:lpstr>
      <vt:lpstr>Brannskader førstehjelp</vt:lpstr>
      <vt:lpstr>etseskader</vt:lpstr>
      <vt:lpstr>Elektriske skader</vt:lpstr>
      <vt:lpstr>Hlr ved hypotermi/ drukning </vt:lpstr>
      <vt:lpstr>Praktiske øvelser</vt:lpstr>
      <vt:lpstr>EVALUERING</vt:lpstr>
      <vt:lpstr>INSTRUKTØRVEILEDNING</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MODULBASERT TRENING FOR FØRSTEHJELPSPERSONELL</dc:title>
  <dc:creator>Elisabeth Gjerdsjø</dc:creator>
  <cp:lastModifiedBy>Benedikte Abrahamsen</cp:lastModifiedBy>
  <cp:revision>1</cp:revision>
  <dcterms:created xsi:type="dcterms:W3CDTF">2023-02-22T12:33:06Z</dcterms:created>
  <dcterms:modified xsi:type="dcterms:W3CDTF">2023-04-03T11:03:02Z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2013-08-07T00:00:00Z</vt:filetime>
  </property>
  <property fmtid="{D5CDD505-2E9C-101B-9397-08002B2CF9AE}" pid="3" name="Creator">
    <vt:lpwstr>Microsoft® PowerPoint® 2010</vt:lpwstr>
  </property>
  <property fmtid="{D5CDD505-2E9C-101B-9397-08002B2CF9AE}" pid="4" name="LastSaved">
    <vt:filetime>2023-02-22T00:00:00Z</vt:filetime>
  </property>
  <property fmtid="{D5CDD505-2E9C-101B-9397-08002B2CF9AE}" pid="5" name="Producer">
    <vt:lpwstr>Microsoft® PowerPoint® 2010</vt:lpwstr>
  </property>
  <property fmtid="{D5CDD505-2E9C-101B-9397-08002B2CF9AE}" pid="6" name="ContentTypeId">
    <vt:lpwstr>0x01010083C76611FE29A34198C6990B3D748399</vt:lpwstr>
  </property>
  <property fmtid="{D5CDD505-2E9C-101B-9397-08002B2CF9AE}" pid="7" name="MediaServiceImageTags">
    <vt:lpwstr/>
  </property>
  <property fmtid="{D5CDD505-2E9C-101B-9397-08002B2CF9AE}" pid="8" name="TaxKeyword">
    <vt:lpwstr/>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ONManagementStructure">
    <vt:lpwstr/>
  </property>
  <property fmtid="{D5CDD505-2E9C-101B-9397-08002B2CF9AE}" pid="13" name="TaxKeywordTaxHTField">
    <vt:lpwstr/>
  </property>
  <property fmtid="{D5CDD505-2E9C-101B-9397-08002B2CF9AE}" pid="14" name="ComplianceAssetId">
    <vt:lpwstr/>
  </property>
  <property fmtid="{D5CDD505-2E9C-101B-9397-08002B2CF9AE}" pid="15" name="TemplateUrl">
    <vt:lpwstr/>
  </property>
  <property fmtid="{D5CDD505-2E9C-101B-9397-08002B2CF9AE}" pid="16" name="pc35af7ee40c4272a9b88f5752d26e98">
    <vt:lpwstr/>
  </property>
  <property fmtid="{D5CDD505-2E9C-101B-9397-08002B2CF9AE}" pid="17" name="p4be2578f97b4edc955031900f78cb48">
    <vt:lpwstr/>
  </property>
  <property fmtid="{D5CDD505-2E9C-101B-9397-08002B2CF9AE}" pid="18" name="_ExtendedDescription">
    <vt:lpwstr/>
  </property>
  <property fmtid="{D5CDD505-2E9C-101B-9397-08002B2CF9AE}" pid="19" name="TriggerFlowInfo">
    <vt:lpwstr/>
  </property>
  <property fmtid="{D5CDD505-2E9C-101B-9397-08002B2CF9AE}" pid="20" name="i3bc5342653f4dbcb42b0474e5821fea">
    <vt:lpwstr/>
  </property>
  <property fmtid="{D5CDD505-2E9C-101B-9397-08002B2CF9AE}" pid="21" name="ONWorkAndFieldArea">
    <vt:lpwstr/>
  </property>
  <property fmtid="{D5CDD505-2E9C-101B-9397-08002B2CF9AE}" pid="22" name="xd_Signature">
    <vt:bool>false</vt:bool>
  </property>
  <property fmtid="{D5CDD505-2E9C-101B-9397-08002B2CF9AE}" pid="23" name="j2f3f09481374c6aaacbe07c1e04bd8c">
    <vt:lpwstr/>
  </property>
  <property fmtid="{D5CDD505-2E9C-101B-9397-08002B2CF9AE}" pid="24" name="ONDocumentType">
    <vt:lpwstr/>
  </property>
  <property fmtid="{D5CDD505-2E9C-101B-9397-08002B2CF9AE}" pid="25" name="TaxCatchAll">
    <vt:lpwstr/>
  </property>
  <property fmtid="{D5CDD505-2E9C-101B-9397-08002B2CF9AE}" pid="26" name="ONDocumentStatus">
    <vt:lpwstr/>
  </property>
</Properties>
</file>