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4"/>
  </p:sldMasterIdLst>
  <p:notesMasterIdLst>
    <p:notesMasterId r:id="rId22"/>
  </p:notesMasterIdLst>
  <p:sldIdLst>
    <p:sldId id="276" r:id="rId5"/>
    <p:sldId id="277" r:id="rId6"/>
    <p:sldId id="279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</p:sldIdLst>
  <p:sldSz cx="8826500" cy="6127750"/>
  <p:notesSz cx="8826500" cy="61277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8AC534-9A3D-4A77-AD3C-3F70F40DC1B5}" v="21" dt="2023-04-03T08:27:46.49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92" autoAdjust="0"/>
  </p:normalViewPr>
  <p:slideViewPr>
    <p:cSldViewPr>
      <p:cViewPr>
        <p:scale>
          <a:sx n="70" d="100"/>
          <a:sy n="70" d="100"/>
        </p:scale>
        <p:origin x="1248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edikte Abrahamsen" userId="1c245384-ced1-4b70-91eb-3fe4c3b75bf1" providerId="ADAL" clId="{948AC534-9A3D-4A77-AD3C-3F70F40DC1B5}"/>
    <pc:docChg chg="undo custSel addSld delSld modSld addMainMaster delMainMaster">
      <pc:chgData name="Benedikte Abrahamsen" userId="1c245384-ced1-4b70-91eb-3fe4c3b75bf1" providerId="ADAL" clId="{948AC534-9A3D-4A77-AD3C-3F70F40DC1B5}" dt="2023-04-03T08:29:37.843" v="1372" actId="20577"/>
      <pc:docMkLst>
        <pc:docMk/>
      </pc:docMkLst>
      <pc:sldChg chg="del">
        <pc:chgData name="Benedikte Abrahamsen" userId="1c245384-ced1-4b70-91eb-3fe4c3b75bf1" providerId="ADAL" clId="{948AC534-9A3D-4A77-AD3C-3F70F40DC1B5}" dt="2023-04-03T06:39:13.756" v="13" actId="47"/>
        <pc:sldMkLst>
          <pc:docMk/>
          <pc:sldMk cId="0" sldId="256"/>
        </pc:sldMkLst>
      </pc:sldChg>
      <pc:sldChg chg="del">
        <pc:chgData name="Benedikte Abrahamsen" userId="1c245384-ced1-4b70-91eb-3fe4c3b75bf1" providerId="ADAL" clId="{948AC534-9A3D-4A77-AD3C-3F70F40DC1B5}" dt="2023-04-03T06:51:54.185" v="20" actId="47"/>
        <pc:sldMkLst>
          <pc:docMk/>
          <pc:sldMk cId="0" sldId="257"/>
        </pc:sldMkLst>
      </pc:sldChg>
      <pc:sldChg chg="del">
        <pc:chgData name="Benedikte Abrahamsen" userId="1c245384-ced1-4b70-91eb-3fe4c3b75bf1" providerId="ADAL" clId="{948AC534-9A3D-4A77-AD3C-3F70F40DC1B5}" dt="2023-04-03T07:57:35.101" v="88" actId="47"/>
        <pc:sldMkLst>
          <pc:docMk/>
          <pc:sldMk cId="0" sldId="258"/>
        </pc:sldMkLst>
      </pc:sldChg>
      <pc:sldChg chg="del">
        <pc:chgData name="Benedikte Abrahamsen" userId="1c245384-ced1-4b70-91eb-3fe4c3b75bf1" providerId="ADAL" clId="{948AC534-9A3D-4A77-AD3C-3F70F40DC1B5}" dt="2023-04-03T07:59:06.747" v="145" actId="47"/>
        <pc:sldMkLst>
          <pc:docMk/>
          <pc:sldMk cId="0" sldId="259"/>
        </pc:sldMkLst>
      </pc:sldChg>
      <pc:sldChg chg="del">
        <pc:chgData name="Benedikte Abrahamsen" userId="1c245384-ced1-4b70-91eb-3fe4c3b75bf1" providerId="ADAL" clId="{948AC534-9A3D-4A77-AD3C-3F70F40DC1B5}" dt="2023-04-03T08:13:07.604" v="272" actId="47"/>
        <pc:sldMkLst>
          <pc:docMk/>
          <pc:sldMk cId="0" sldId="260"/>
        </pc:sldMkLst>
      </pc:sldChg>
      <pc:sldChg chg="del">
        <pc:chgData name="Benedikte Abrahamsen" userId="1c245384-ced1-4b70-91eb-3fe4c3b75bf1" providerId="ADAL" clId="{948AC534-9A3D-4A77-AD3C-3F70F40DC1B5}" dt="2023-04-03T08:13:35.395" v="275" actId="47"/>
        <pc:sldMkLst>
          <pc:docMk/>
          <pc:sldMk cId="0" sldId="261"/>
        </pc:sldMkLst>
      </pc:sldChg>
      <pc:sldChg chg="del">
        <pc:chgData name="Benedikte Abrahamsen" userId="1c245384-ced1-4b70-91eb-3fe4c3b75bf1" providerId="ADAL" clId="{948AC534-9A3D-4A77-AD3C-3F70F40DC1B5}" dt="2023-04-03T08:15:07.380" v="363" actId="47"/>
        <pc:sldMkLst>
          <pc:docMk/>
          <pc:sldMk cId="0" sldId="262"/>
        </pc:sldMkLst>
      </pc:sldChg>
      <pc:sldChg chg="del">
        <pc:chgData name="Benedikte Abrahamsen" userId="1c245384-ced1-4b70-91eb-3fe4c3b75bf1" providerId="ADAL" clId="{948AC534-9A3D-4A77-AD3C-3F70F40DC1B5}" dt="2023-04-03T08:15:24.296" v="364" actId="47"/>
        <pc:sldMkLst>
          <pc:docMk/>
          <pc:sldMk cId="0" sldId="263"/>
        </pc:sldMkLst>
      </pc:sldChg>
      <pc:sldChg chg="del">
        <pc:chgData name="Benedikte Abrahamsen" userId="1c245384-ced1-4b70-91eb-3fe4c3b75bf1" providerId="ADAL" clId="{948AC534-9A3D-4A77-AD3C-3F70F40DC1B5}" dt="2023-04-03T08:17:15.710" v="397" actId="47"/>
        <pc:sldMkLst>
          <pc:docMk/>
          <pc:sldMk cId="0" sldId="264"/>
        </pc:sldMkLst>
      </pc:sldChg>
      <pc:sldChg chg="del">
        <pc:chgData name="Benedikte Abrahamsen" userId="1c245384-ced1-4b70-91eb-3fe4c3b75bf1" providerId="ADAL" clId="{948AC534-9A3D-4A77-AD3C-3F70F40DC1B5}" dt="2023-04-03T08:20:58.302" v="703" actId="47"/>
        <pc:sldMkLst>
          <pc:docMk/>
          <pc:sldMk cId="0" sldId="265"/>
        </pc:sldMkLst>
      </pc:sldChg>
      <pc:sldChg chg="del">
        <pc:chgData name="Benedikte Abrahamsen" userId="1c245384-ced1-4b70-91eb-3fe4c3b75bf1" providerId="ADAL" clId="{948AC534-9A3D-4A77-AD3C-3F70F40DC1B5}" dt="2023-04-03T08:21:41.343" v="799" actId="47"/>
        <pc:sldMkLst>
          <pc:docMk/>
          <pc:sldMk cId="0" sldId="266"/>
        </pc:sldMkLst>
      </pc:sldChg>
      <pc:sldChg chg="del">
        <pc:chgData name="Benedikte Abrahamsen" userId="1c245384-ced1-4b70-91eb-3fe4c3b75bf1" providerId="ADAL" clId="{948AC534-9A3D-4A77-AD3C-3F70F40DC1B5}" dt="2023-04-03T08:22:10.018" v="824" actId="47"/>
        <pc:sldMkLst>
          <pc:docMk/>
          <pc:sldMk cId="0" sldId="267"/>
        </pc:sldMkLst>
      </pc:sldChg>
      <pc:sldChg chg="del">
        <pc:chgData name="Benedikte Abrahamsen" userId="1c245384-ced1-4b70-91eb-3fe4c3b75bf1" providerId="ADAL" clId="{948AC534-9A3D-4A77-AD3C-3F70F40DC1B5}" dt="2023-04-03T08:22:21.878" v="831" actId="47"/>
        <pc:sldMkLst>
          <pc:docMk/>
          <pc:sldMk cId="0" sldId="268"/>
        </pc:sldMkLst>
      </pc:sldChg>
      <pc:sldChg chg="del">
        <pc:chgData name="Benedikte Abrahamsen" userId="1c245384-ced1-4b70-91eb-3fe4c3b75bf1" providerId="ADAL" clId="{948AC534-9A3D-4A77-AD3C-3F70F40DC1B5}" dt="2023-04-03T08:23:01.648" v="855" actId="47"/>
        <pc:sldMkLst>
          <pc:docMk/>
          <pc:sldMk cId="0" sldId="269"/>
        </pc:sldMkLst>
      </pc:sldChg>
      <pc:sldChg chg="del">
        <pc:chgData name="Benedikte Abrahamsen" userId="1c245384-ced1-4b70-91eb-3fe4c3b75bf1" providerId="ADAL" clId="{948AC534-9A3D-4A77-AD3C-3F70F40DC1B5}" dt="2023-04-03T08:24:31.403" v="931" actId="47"/>
        <pc:sldMkLst>
          <pc:docMk/>
          <pc:sldMk cId="0" sldId="270"/>
        </pc:sldMkLst>
      </pc:sldChg>
      <pc:sldChg chg="del">
        <pc:chgData name="Benedikte Abrahamsen" userId="1c245384-ced1-4b70-91eb-3fe4c3b75bf1" providerId="ADAL" clId="{948AC534-9A3D-4A77-AD3C-3F70F40DC1B5}" dt="2023-04-03T08:27:31.271" v="1229" actId="47"/>
        <pc:sldMkLst>
          <pc:docMk/>
          <pc:sldMk cId="0" sldId="271"/>
        </pc:sldMkLst>
      </pc:sldChg>
      <pc:sldChg chg="add del">
        <pc:chgData name="Benedikte Abrahamsen" userId="1c245384-ced1-4b70-91eb-3fe4c3b75bf1" providerId="ADAL" clId="{948AC534-9A3D-4A77-AD3C-3F70F40DC1B5}" dt="2023-04-03T08:29:29.403" v="1368" actId="47"/>
        <pc:sldMkLst>
          <pc:docMk/>
          <pc:sldMk cId="0" sldId="272"/>
        </pc:sldMkLst>
      </pc:sldChg>
      <pc:sldChg chg="modSp mod">
        <pc:chgData name="Benedikte Abrahamsen" userId="1c245384-ced1-4b70-91eb-3fe4c3b75bf1" providerId="ADAL" clId="{948AC534-9A3D-4A77-AD3C-3F70F40DC1B5}" dt="2023-04-03T06:39:11.671" v="12" actId="20577"/>
        <pc:sldMkLst>
          <pc:docMk/>
          <pc:sldMk cId="795934892" sldId="276"/>
        </pc:sldMkLst>
        <pc:spChg chg="mod">
          <ac:chgData name="Benedikte Abrahamsen" userId="1c245384-ced1-4b70-91eb-3fe4c3b75bf1" providerId="ADAL" clId="{948AC534-9A3D-4A77-AD3C-3F70F40DC1B5}" dt="2023-04-03T06:39:11.671" v="12" actId="20577"/>
          <ac:spMkLst>
            <pc:docMk/>
            <pc:sldMk cId="795934892" sldId="276"/>
            <ac:spMk id="5" creationId="{5F92F6F7-5C8F-FCB4-871F-FA37ECC787C8}"/>
          </ac:spMkLst>
        </pc:spChg>
      </pc:sldChg>
      <pc:sldChg chg="modSp mod">
        <pc:chgData name="Benedikte Abrahamsen" userId="1c245384-ced1-4b70-91eb-3fe4c3b75bf1" providerId="ADAL" clId="{948AC534-9A3D-4A77-AD3C-3F70F40DC1B5}" dt="2023-04-03T08:17:55.188" v="400" actId="20577"/>
        <pc:sldMkLst>
          <pc:docMk/>
          <pc:sldMk cId="1976200854" sldId="277"/>
        </pc:sldMkLst>
        <pc:spChg chg="mod">
          <ac:chgData name="Benedikte Abrahamsen" userId="1c245384-ced1-4b70-91eb-3fe4c3b75bf1" providerId="ADAL" clId="{948AC534-9A3D-4A77-AD3C-3F70F40DC1B5}" dt="2023-04-03T08:17:55.188" v="400" actId="20577"/>
          <ac:spMkLst>
            <pc:docMk/>
            <pc:sldMk cId="1976200854" sldId="277"/>
            <ac:spMk id="2" creationId="{F5AB6DD5-198E-AF54-1095-EAEA78E9B039}"/>
          </ac:spMkLst>
        </pc:spChg>
        <pc:spChg chg="mod">
          <ac:chgData name="Benedikte Abrahamsen" userId="1c245384-ced1-4b70-91eb-3fe4c3b75bf1" providerId="ADAL" clId="{948AC534-9A3D-4A77-AD3C-3F70F40DC1B5}" dt="2023-04-03T06:51:45.755" v="19" actId="20577"/>
          <ac:spMkLst>
            <pc:docMk/>
            <pc:sldMk cId="1976200854" sldId="277"/>
            <ac:spMk id="3" creationId="{F8CBE4F9-79F8-07DF-8BC6-5BD034C058D2}"/>
          </ac:spMkLst>
        </pc:spChg>
      </pc:sldChg>
      <pc:sldChg chg="modSp mod">
        <pc:chgData name="Benedikte Abrahamsen" userId="1c245384-ced1-4b70-91eb-3fe4c3b75bf1" providerId="ADAL" clId="{948AC534-9A3D-4A77-AD3C-3F70F40DC1B5}" dt="2023-04-03T08:17:58.421" v="402" actId="20577"/>
        <pc:sldMkLst>
          <pc:docMk/>
          <pc:sldMk cId="3828203145" sldId="279"/>
        </pc:sldMkLst>
        <pc:spChg chg="mod">
          <ac:chgData name="Benedikte Abrahamsen" userId="1c245384-ced1-4b70-91eb-3fe4c3b75bf1" providerId="ADAL" clId="{948AC534-9A3D-4A77-AD3C-3F70F40DC1B5}" dt="2023-04-03T08:17:58.421" v="402" actId="20577"/>
          <ac:spMkLst>
            <pc:docMk/>
            <pc:sldMk cId="3828203145" sldId="279"/>
            <ac:spMk id="2" creationId="{F5AB6DD5-198E-AF54-1095-EAEA78E9B039}"/>
          </ac:spMkLst>
        </pc:spChg>
        <pc:spChg chg="mod">
          <ac:chgData name="Benedikte Abrahamsen" userId="1c245384-ced1-4b70-91eb-3fe4c3b75bf1" providerId="ADAL" clId="{948AC534-9A3D-4A77-AD3C-3F70F40DC1B5}" dt="2023-04-03T07:57:42.396" v="90" actId="27636"/>
          <ac:spMkLst>
            <pc:docMk/>
            <pc:sldMk cId="3828203145" sldId="279"/>
            <ac:spMk id="3" creationId="{F8CBE4F9-79F8-07DF-8BC6-5BD034C058D2}"/>
          </ac:spMkLst>
        </pc:spChg>
      </pc:sldChg>
      <pc:sldChg chg="modSp mod">
        <pc:chgData name="Benedikte Abrahamsen" userId="1c245384-ced1-4b70-91eb-3fe4c3b75bf1" providerId="ADAL" clId="{948AC534-9A3D-4A77-AD3C-3F70F40DC1B5}" dt="2023-04-03T08:18:01.996" v="404" actId="20577"/>
        <pc:sldMkLst>
          <pc:docMk/>
          <pc:sldMk cId="1204898763" sldId="282"/>
        </pc:sldMkLst>
        <pc:spChg chg="mod">
          <ac:chgData name="Benedikte Abrahamsen" userId="1c245384-ced1-4b70-91eb-3fe4c3b75bf1" providerId="ADAL" clId="{948AC534-9A3D-4A77-AD3C-3F70F40DC1B5}" dt="2023-04-03T08:18:01.996" v="404" actId="20577"/>
          <ac:spMkLst>
            <pc:docMk/>
            <pc:sldMk cId="1204898763" sldId="282"/>
            <ac:spMk id="2" creationId="{A0E9D19A-A3B3-134A-7B11-A158FA02E7A1}"/>
          </ac:spMkLst>
        </pc:spChg>
        <pc:spChg chg="mod">
          <ac:chgData name="Benedikte Abrahamsen" userId="1c245384-ced1-4b70-91eb-3fe4c3b75bf1" providerId="ADAL" clId="{948AC534-9A3D-4A77-AD3C-3F70F40DC1B5}" dt="2023-04-03T08:11:39.212" v="192" actId="12"/>
          <ac:spMkLst>
            <pc:docMk/>
            <pc:sldMk cId="1204898763" sldId="282"/>
            <ac:spMk id="3" creationId="{43A7B18F-10B9-F354-738B-C45D6DEAAD39}"/>
          </ac:spMkLst>
        </pc:spChg>
      </pc:sldChg>
      <pc:sldChg chg="modSp add mod">
        <pc:chgData name="Benedikte Abrahamsen" userId="1c245384-ced1-4b70-91eb-3fe4c3b75bf1" providerId="ADAL" clId="{948AC534-9A3D-4A77-AD3C-3F70F40DC1B5}" dt="2023-04-03T08:18:05.360" v="406" actId="20577"/>
        <pc:sldMkLst>
          <pc:docMk/>
          <pc:sldMk cId="1406719511" sldId="283"/>
        </pc:sldMkLst>
        <pc:spChg chg="mod">
          <ac:chgData name="Benedikte Abrahamsen" userId="1c245384-ced1-4b70-91eb-3fe4c3b75bf1" providerId="ADAL" clId="{948AC534-9A3D-4A77-AD3C-3F70F40DC1B5}" dt="2023-04-03T08:18:05.360" v="406" actId="20577"/>
          <ac:spMkLst>
            <pc:docMk/>
            <pc:sldMk cId="1406719511" sldId="283"/>
            <ac:spMk id="2" creationId="{A0E9D19A-A3B3-134A-7B11-A158FA02E7A1}"/>
          </ac:spMkLst>
        </pc:spChg>
        <pc:spChg chg="mod">
          <ac:chgData name="Benedikte Abrahamsen" userId="1c245384-ced1-4b70-91eb-3fe4c3b75bf1" providerId="ADAL" clId="{948AC534-9A3D-4A77-AD3C-3F70F40DC1B5}" dt="2023-04-03T08:12:57.634" v="271" actId="113"/>
          <ac:spMkLst>
            <pc:docMk/>
            <pc:sldMk cId="1406719511" sldId="283"/>
            <ac:spMk id="3" creationId="{43A7B18F-10B9-F354-738B-C45D6DEAAD39}"/>
          </ac:spMkLst>
        </pc:spChg>
      </pc:sldChg>
      <pc:sldChg chg="modSp add mod">
        <pc:chgData name="Benedikte Abrahamsen" userId="1c245384-ced1-4b70-91eb-3fe4c3b75bf1" providerId="ADAL" clId="{948AC534-9A3D-4A77-AD3C-3F70F40DC1B5}" dt="2023-04-03T08:18:08.369" v="408" actId="20577"/>
        <pc:sldMkLst>
          <pc:docMk/>
          <pc:sldMk cId="1290262398" sldId="284"/>
        </pc:sldMkLst>
        <pc:spChg chg="mod">
          <ac:chgData name="Benedikte Abrahamsen" userId="1c245384-ced1-4b70-91eb-3fe4c3b75bf1" providerId="ADAL" clId="{948AC534-9A3D-4A77-AD3C-3F70F40DC1B5}" dt="2023-04-03T08:18:08.369" v="408" actId="20577"/>
          <ac:spMkLst>
            <pc:docMk/>
            <pc:sldMk cId="1290262398" sldId="284"/>
            <ac:spMk id="2" creationId="{A0E9D19A-A3B3-134A-7B11-A158FA02E7A1}"/>
          </ac:spMkLst>
        </pc:spChg>
        <pc:spChg chg="mod">
          <ac:chgData name="Benedikte Abrahamsen" userId="1c245384-ced1-4b70-91eb-3fe4c3b75bf1" providerId="ADAL" clId="{948AC534-9A3D-4A77-AD3C-3F70F40DC1B5}" dt="2023-04-03T08:13:29.206" v="274" actId="20577"/>
          <ac:spMkLst>
            <pc:docMk/>
            <pc:sldMk cId="1290262398" sldId="284"/>
            <ac:spMk id="3" creationId="{43A7B18F-10B9-F354-738B-C45D6DEAAD39}"/>
          </ac:spMkLst>
        </pc:spChg>
      </pc:sldChg>
      <pc:sldChg chg="modSp mod">
        <pc:chgData name="Benedikte Abrahamsen" userId="1c245384-ced1-4b70-91eb-3fe4c3b75bf1" providerId="ADAL" clId="{948AC534-9A3D-4A77-AD3C-3F70F40DC1B5}" dt="2023-04-03T08:14:55.758" v="362" actId="20577"/>
        <pc:sldMkLst>
          <pc:docMk/>
          <pc:sldMk cId="2032633408" sldId="285"/>
        </pc:sldMkLst>
        <pc:spChg chg="mod">
          <ac:chgData name="Benedikte Abrahamsen" userId="1c245384-ced1-4b70-91eb-3fe4c3b75bf1" providerId="ADAL" clId="{948AC534-9A3D-4A77-AD3C-3F70F40DC1B5}" dt="2023-04-03T08:14:55.758" v="362" actId="20577"/>
          <ac:spMkLst>
            <pc:docMk/>
            <pc:sldMk cId="2032633408" sldId="285"/>
            <ac:spMk id="3" creationId="{43A7B18F-10B9-F354-738B-C45D6DEAAD39}"/>
          </ac:spMkLst>
        </pc:spChg>
      </pc:sldChg>
      <pc:sldChg chg="addSp delSp modSp mod">
        <pc:chgData name="Benedikte Abrahamsen" userId="1c245384-ced1-4b70-91eb-3fe4c3b75bf1" providerId="ADAL" clId="{948AC534-9A3D-4A77-AD3C-3F70F40DC1B5}" dt="2023-04-03T08:17:05.238" v="396" actId="20577"/>
        <pc:sldMkLst>
          <pc:docMk/>
          <pc:sldMk cId="4067247959" sldId="287"/>
        </pc:sldMkLst>
        <pc:spChg chg="mod">
          <ac:chgData name="Benedikte Abrahamsen" userId="1c245384-ced1-4b70-91eb-3fe4c3b75bf1" providerId="ADAL" clId="{948AC534-9A3D-4A77-AD3C-3F70F40DC1B5}" dt="2023-04-03T08:16:28.195" v="383" actId="20577"/>
          <ac:spMkLst>
            <pc:docMk/>
            <pc:sldMk cId="4067247959" sldId="287"/>
            <ac:spMk id="4" creationId="{4281F450-D891-7525-5131-0046437784EE}"/>
          </ac:spMkLst>
        </pc:spChg>
        <pc:spChg chg="add mod">
          <ac:chgData name="Benedikte Abrahamsen" userId="1c245384-ced1-4b70-91eb-3fe4c3b75bf1" providerId="ADAL" clId="{948AC534-9A3D-4A77-AD3C-3F70F40DC1B5}" dt="2023-04-03T08:17:05.238" v="396" actId="20577"/>
          <ac:spMkLst>
            <pc:docMk/>
            <pc:sldMk cId="4067247959" sldId="287"/>
            <ac:spMk id="6" creationId="{B6FE636B-B318-5AD6-7CAF-A602D2CFC713}"/>
          </ac:spMkLst>
        </pc:spChg>
        <pc:picChg chg="del">
          <ac:chgData name="Benedikte Abrahamsen" userId="1c245384-ced1-4b70-91eb-3fe4c3b75bf1" providerId="ADAL" clId="{948AC534-9A3D-4A77-AD3C-3F70F40DC1B5}" dt="2023-04-03T08:15:53.780" v="365" actId="478"/>
          <ac:picMkLst>
            <pc:docMk/>
            <pc:sldMk cId="4067247959" sldId="287"/>
            <ac:picMk id="5" creationId="{9F4F408D-1AFA-E29E-C145-09B1AB9EF523}"/>
          </ac:picMkLst>
        </pc:picChg>
        <pc:picChg chg="add mod">
          <ac:chgData name="Benedikte Abrahamsen" userId="1c245384-ced1-4b70-91eb-3fe4c3b75bf1" providerId="ADAL" clId="{948AC534-9A3D-4A77-AD3C-3F70F40DC1B5}" dt="2023-04-03T08:16:29.721" v="384"/>
          <ac:picMkLst>
            <pc:docMk/>
            <pc:sldMk cId="4067247959" sldId="287"/>
            <ac:picMk id="7" creationId="{7BB82D66-DBB5-7952-0B60-55C681296F9C}"/>
          </ac:picMkLst>
        </pc:picChg>
      </pc:sldChg>
      <pc:sldChg chg="modSp add mod">
        <pc:chgData name="Benedikte Abrahamsen" userId="1c245384-ced1-4b70-91eb-3fe4c3b75bf1" providerId="ADAL" clId="{948AC534-9A3D-4A77-AD3C-3F70F40DC1B5}" dt="2023-04-03T08:20:46.748" v="702" actId="255"/>
        <pc:sldMkLst>
          <pc:docMk/>
          <pc:sldMk cId="4070551877" sldId="288"/>
        </pc:sldMkLst>
        <pc:spChg chg="mod">
          <ac:chgData name="Benedikte Abrahamsen" userId="1c245384-ced1-4b70-91eb-3fe4c3b75bf1" providerId="ADAL" clId="{948AC534-9A3D-4A77-AD3C-3F70F40DC1B5}" dt="2023-04-03T08:18:33.840" v="424" actId="20577"/>
          <ac:spMkLst>
            <pc:docMk/>
            <pc:sldMk cId="4070551877" sldId="288"/>
            <ac:spMk id="2" creationId="{A0E9D19A-A3B3-134A-7B11-A158FA02E7A1}"/>
          </ac:spMkLst>
        </pc:spChg>
        <pc:spChg chg="mod">
          <ac:chgData name="Benedikte Abrahamsen" userId="1c245384-ced1-4b70-91eb-3fe4c3b75bf1" providerId="ADAL" clId="{948AC534-9A3D-4A77-AD3C-3F70F40DC1B5}" dt="2023-04-03T08:20:46.748" v="702" actId="255"/>
          <ac:spMkLst>
            <pc:docMk/>
            <pc:sldMk cId="4070551877" sldId="288"/>
            <ac:spMk id="3" creationId="{43A7B18F-10B9-F354-738B-C45D6DEAAD39}"/>
          </ac:spMkLst>
        </pc:spChg>
      </pc:sldChg>
      <pc:sldChg chg="modSp add mod">
        <pc:chgData name="Benedikte Abrahamsen" userId="1c245384-ced1-4b70-91eb-3fe4c3b75bf1" providerId="ADAL" clId="{948AC534-9A3D-4A77-AD3C-3F70F40DC1B5}" dt="2023-04-03T08:21:36.012" v="798" actId="5793"/>
        <pc:sldMkLst>
          <pc:docMk/>
          <pc:sldMk cId="1488996711" sldId="289"/>
        </pc:sldMkLst>
        <pc:spChg chg="mod">
          <ac:chgData name="Benedikte Abrahamsen" userId="1c245384-ced1-4b70-91eb-3fe4c3b75bf1" providerId="ADAL" clId="{948AC534-9A3D-4A77-AD3C-3F70F40DC1B5}" dt="2023-04-03T08:21:36.012" v="798" actId="5793"/>
          <ac:spMkLst>
            <pc:docMk/>
            <pc:sldMk cId="1488996711" sldId="289"/>
            <ac:spMk id="3" creationId="{43A7B18F-10B9-F354-738B-C45D6DEAAD39}"/>
          </ac:spMkLst>
        </pc:spChg>
      </pc:sldChg>
      <pc:sldChg chg="addSp delSp modSp add mod">
        <pc:chgData name="Benedikte Abrahamsen" userId="1c245384-ced1-4b70-91eb-3fe4c3b75bf1" providerId="ADAL" clId="{948AC534-9A3D-4A77-AD3C-3F70F40DC1B5}" dt="2023-04-03T08:22:01.012" v="823"/>
        <pc:sldMkLst>
          <pc:docMk/>
          <pc:sldMk cId="1481046732" sldId="290"/>
        </pc:sldMkLst>
        <pc:spChg chg="mod">
          <ac:chgData name="Benedikte Abrahamsen" userId="1c245384-ced1-4b70-91eb-3fe4c3b75bf1" providerId="ADAL" clId="{948AC534-9A3D-4A77-AD3C-3F70F40DC1B5}" dt="2023-04-03T08:21:55.345" v="821" actId="20577"/>
          <ac:spMkLst>
            <pc:docMk/>
            <pc:sldMk cId="1481046732" sldId="290"/>
            <ac:spMk id="2" creationId="{A0E9D19A-A3B3-134A-7B11-A158FA02E7A1}"/>
          </ac:spMkLst>
        </pc:spChg>
        <pc:spChg chg="del mod">
          <ac:chgData name="Benedikte Abrahamsen" userId="1c245384-ced1-4b70-91eb-3fe4c3b75bf1" providerId="ADAL" clId="{948AC534-9A3D-4A77-AD3C-3F70F40DC1B5}" dt="2023-04-03T08:22:01.012" v="823"/>
          <ac:spMkLst>
            <pc:docMk/>
            <pc:sldMk cId="1481046732" sldId="290"/>
            <ac:spMk id="3" creationId="{43A7B18F-10B9-F354-738B-C45D6DEAAD39}"/>
          </ac:spMkLst>
        </pc:spChg>
        <pc:picChg chg="add mod">
          <ac:chgData name="Benedikte Abrahamsen" userId="1c245384-ced1-4b70-91eb-3fe4c3b75bf1" providerId="ADAL" clId="{948AC534-9A3D-4A77-AD3C-3F70F40DC1B5}" dt="2023-04-03T08:22:01.012" v="823"/>
          <ac:picMkLst>
            <pc:docMk/>
            <pc:sldMk cId="1481046732" sldId="290"/>
            <ac:picMk id="4" creationId="{6F02B760-CEF7-A50F-CC05-027CF986F47F}"/>
          </ac:picMkLst>
        </pc:picChg>
      </pc:sldChg>
      <pc:sldChg chg="addSp delSp modSp add mod">
        <pc:chgData name="Benedikte Abrahamsen" userId="1c245384-ced1-4b70-91eb-3fe4c3b75bf1" providerId="ADAL" clId="{948AC534-9A3D-4A77-AD3C-3F70F40DC1B5}" dt="2023-04-03T08:22:20.066" v="830"/>
        <pc:sldMkLst>
          <pc:docMk/>
          <pc:sldMk cId="2461741083" sldId="291"/>
        </pc:sldMkLst>
        <pc:spChg chg="add del mod">
          <ac:chgData name="Benedikte Abrahamsen" userId="1c245384-ced1-4b70-91eb-3fe4c3b75bf1" providerId="ADAL" clId="{948AC534-9A3D-4A77-AD3C-3F70F40DC1B5}" dt="2023-04-03T08:22:20.066" v="830"/>
          <ac:spMkLst>
            <pc:docMk/>
            <pc:sldMk cId="2461741083" sldId="291"/>
            <ac:spMk id="5" creationId="{DC618D7F-68F4-5D9C-2EE9-3B24F168FE34}"/>
          </ac:spMkLst>
        </pc:spChg>
        <pc:picChg chg="del">
          <ac:chgData name="Benedikte Abrahamsen" userId="1c245384-ced1-4b70-91eb-3fe4c3b75bf1" providerId="ADAL" clId="{948AC534-9A3D-4A77-AD3C-3F70F40DC1B5}" dt="2023-04-03T08:22:17" v="826" actId="478"/>
          <ac:picMkLst>
            <pc:docMk/>
            <pc:sldMk cId="2461741083" sldId="291"/>
            <ac:picMk id="4" creationId="{6F02B760-CEF7-A50F-CC05-027CF986F47F}"/>
          </ac:picMkLst>
        </pc:picChg>
        <pc:picChg chg="add del mod">
          <ac:chgData name="Benedikte Abrahamsen" userId="1c245384-ced1-4b70-91eb-3fe4c3b75bf1" providerId="ADAL" clId="{948AC534-9A3D-4A77-AD3C-3F70F40DC1B5}" dt="2023-04-03T08:22:18.724" v="828" actId="478"/>
          <ac:picMkLst>
            <pc:docMk/>
            <pc:sldMk cId="2461741083" sldId="291"/>
            <ac:picMk id="6" creationId="{9ABFD4A6-6796-52B8-91CA-6178D1062AD9}"/>
          </ac:picMkLst>
        </pc:picChg>
        <pc:picChg chg="add mod">
          <ac:chgData name="Benedikte Abrahamsen" userId="1c245384-ced1-4b70-91eb-3fe4c3b75bf1" providerId="ADAL" clId="{948AC534-9A3D-4A77-AD3C-3F70F40DC1B5}" dt="2023-04-03T08:22:20.066" v="830"/>
          <ac:picMkLst>
            <pc:docMk/>
            <pc:sldMk cId="2461741083" sldId="291"/>
            <ac:picMk id="7" creationId="{99B5576B-BEF6-A9F5-8076-F84D72FEABCF}"/>
          </ac:picMkLst>
        </pc:picChg>
      </pc:sldChg>
      <pc:sldChg chg="modSp add mod">
        <pc:chgData name="Benedikte Abrahamsen" userId="1c245384-ced1-4b70-91eb-3fe4c3b75bf1" providerId="ADAL" clId="{948AC534-9A3D-4A77-AD3C-3F70F40DC1B5}" dt="2023-04-03T08:22:57.959" v="854" actId="20577"/>
        <pc:sldMkLst>
          <pc:docMk/>
          <pc:sldMk cId="2537113142" sldId="292"/>
        </pc:sldMkLst>
        <pc:spChg chg="mod">
          <ac:chgData name="Benedikte Abrahamsen" userId="1c245384-ced1-4b70-91eb-3fe4c3b75bf1" providerId="ADAL" clId="{948AC534-9A3D-4A77-AD3C-3F70F40DC1B5}" dt="2023-04-03T08:22:57.959" v="854" actId="20577"/>
          <ac:spMkLst>
            <pc:docMk/>
            <pc:sldMk cId="2537113142" sldId="292"/>
            <ac:spMk id="3" creationId="{43A7B18F-10B9-F354-738B-C45D6DEAAD39}"/>
          </ac:spMkLst>
        </pc:spChg>
      </pc:sldChg>
      <pc:sldChg chg="modSp add mod">
        <pc:chgData name="Benedikte Abrahamsen" userId="1c245384-ced1-4b70-91eb-3fe4c3b75bf1" providerId="ADAL" clId="{948AC534-9A3D-4A77-AD3C-3F70F40DC1B5}" dt="2023-04-03T08:25:13.680" v="935" actId="27636"/>
        <pc:sldMkLst>
          <pc:docMk/>
          <pc:sldMk cId="265822172" sldId="293"/>
        </pc:sldMkLst>
        <pc:spChg chg="mod">
          <ac:chgData name="Benedikte Abrahamsen" userId="1c245384-ced1-4b70-91eb-3fe4c3b75bf1" providerId="ADAL" clId="{948AC534-9A3D-4A77-AD3C-3F70F40DC1B5}" dt="2023-04-03T08:25:13.680" v="935" actId="27636"/>
          <ac:spMkLst>
            <pc:docMk/>
            <pc:sldMk cId="265822172" sldId="293"/>
            <ac:spMk id="3" creationId="{43A7B18F-10B9-F354-738B-C45D6DEAAD39}"/>
          </ac:spMkLst>
        </pc:spChg>
      </pc:sldChg>
      <pc:sldChg chg="modSp add mod modNotesTx">
        <pc:chgData name="Benedikte Abrahamsen" userId="1c245384-ced1-4b70-91eb-3fe4c3b75bf1" providerId="ADAL" clId="{948AC534-9A3D-4A77-AD3C-3F70F40DC1B5}" dt="2023-04-03T08:27:34.596" v="1231" actId="20577"/>
        <pc:sldMkLst>
          <pc:docMk/>
          <pc:sldMk cId="1480986646" sldId="294"/>
        </pc:sldMkLst>
        <pc:spChg chg="mod">
          <ac:chgData name="Benedikte Abrahamsen" userId="1c245384-ced1-4b70-91eb-3fe4c3b75bf1" providerId="ADAL" clId="{948AC534-9A3D-4A77-AD3C-3F70F40DC1B5}" dt="2023-04-03T08:27:34.596" v="1231" actId="20577"/>
          <ac:spMkLst>
            <pc:docMk/>
            <pc:sldMk cId="1480986646" sldId="294"/>
            <ac:spMk id="3" creationId="{43A7B18F-10B9-F354-738B-C45D6DEAAD39}"/>
          </ac:spMkLst>
        </pc:spChg>
      </pc:sldChg>
      <pc:sldChg chg="modSp add mod modNotesTx">
        <pc:chgData name="Benedikte Abrahamsen" userId="1c245384-ced1-4b70-91eb-3fe4c3b75bf1" providerId="ADAL" clId="{948AC534-9A3D-4A77-AD3C-3F70F40DC1B5}" dt="2023-04-03T08:29:37.843" v="1372" actId="20577"/>
        <pc:sldMkLst>
          <pc:docMk/>
          <pc:sldMk cId="2936277742" sldId="295"/>
        </pc:sldMkLst>
        <pc:spChg chg="mod">
          <ac:chgData name="Benedikte Abrahamsen" userId="1c245384-ced1-4b70-91eb-3fe4c3b75bf1" providerId="ADAL" clId="{948AC534-9A3D-4A77-AD3C-3F70F40DC1B5}" dt="2023-04-03T08:29:37.843" v="1372" actId="20577"/>
          <ac:spMkLst>
            <pc:docMk/>
            <pc:sldMk cId="2936277742" sldId="295"/>
            <ac:spMk id="3" creationId="{43A7B18F-10B9-F354-738B-C45D6DEAAD39}"/>
          </ac:spMkLst>
        </pc:spChg>
      </pc:sldChg>
      <pc:sldMasterChg chg="add del addSldLayout delSldLayout">
        <pc:chgData name="Benedikte Abrahamsen" userId="1c245384-ced1-4b70-91eb-3fe4c3b75bf1" providerId="ADAL" clId="{948AC534-9A3D-4A77-AD3C-3F70F40DC1B5}" dt="2023-04-03T08:29:29.403" v="1368" actId="47"/>
        <pc:sldMasterMkLst>
          <pc:docMk/>
          <pc:sldMasterMk cId="0" sldId="2147483648"/>
        </pc:sldMasterMkLst>
        <pc:sldLayoutChg chg="add del">
          <pc:chgData name="Benedikte Abrahamsen" userId="1c245384-ced1-4b70-91eb-3fe4c3b75bf1" providerId="ADAL" clId="{948AC534-9A3D-4A77-AD3C-3F70F40DC1B5}" dt="2023-04-03T08:29:29.403" v="1368" actId="47"/>
          <pc:sldLayoutMkLst>
            <pc:docMk/>
            <pc:sldMasterMk cId="0" sldId="2147483648"/>
            <pc:sldLayoutMk cId="0" sldId="2147483661"/>
          </pc:sldLayoutMkLst>
        </pc:sldLayoutChg>
        <pc:sldLayoutChg chg="add del">
          <pc:chgData name="Benedikte Abrahamsen" userId="1c245384-ced1-4b70-91eb-3fe4c3b75bf1" providerId="ADAL" clId="{948AC534-9A3D-4A77-AD3C-3F70F40DC1B5}" dt="2023-04-03T08:29:29.403" v="1368" actId="47"/>
          <pc:sldLayoutMkLst>
            <pc:docMk/>
            <pc:sldMasterMk cId="0" sldId="2147483648"/>
            <pc:sldLayoutMk cId="0" sldId="2147483662"/>
          </pc:sldLayoutMkLst>
        </pc:sldLayoutChg>
        <pc:sldLayoutChg chg="add del">
          <pc:chgData name="Benedikte Abrahamsen" userId="1c245384-ced1-4b70-91eb-3fe4c3b75bf1" providerId="ADAL" clId="{948AC534-9A3D-4A77-AD3C-3F70F40DC1B5}" dt="2023-04-03T08:29:29.403" v="1368" actId="47"/>
          <pc:sldLayoutMkLst>
            <pc:docMk/>
            <pc:sldMasterMk cId="0" sldId="2147483648"/>
            <pc:sldLayoutMk cId="0" sldId="2147483663"/>
          </pc:sldLayoutMkLst>
        </pc:sldLayoutChg>
        <pc:sldLayoutChg chg="add del">
          <pc:chgData name="Benedikte Abrahamsen" userId="1c245384-ced1-4b70-91eb-3fe4c3b75bf1" providerId="ADAL" clId="{948AC534-9A3D-4A77-AD3C-3F70F40DC1B5}" dt="2023-04-03T08:29:29.403" v="1368" actId="47"/>
          <pc:sldLayoutMkLst>
            <pc:docMk/>
            <pc:sldMasterMk cId="0" sldId="2147483648"/>
            <pc:sldLayoutMk cId="0" sldId="2147483664"/>
          </pc:sldLayoutMkLst>
        </pc:sldLayoutChg>
        <pc:sldLayoutChg chg="add del">
          <pc:chgData name="Benedikte Abrahamsen" userId="1c245384-ced1-4b70-91eb-3fe4c3b75bf1" providerId="ADAL" clId="{948AC534-9A3D-4A77-AD3C-3F70F40DC1B5}" dt="2023-04-03T08:29:29.403" v="1368" actId="47"/>
          <pc:sldLayoutMkLst>
            <pc:docMk/>
            <pc:sldMasterMk cId="0" sldId="2147483648"/>
            <pc:sldLayoutMk cId="0" sldId="214748366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824288" cy="307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999038" y="0"/>
            <a:ext cx="3825875" cy="307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EFA21-EDD1-43A6-B431-57854810B722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766763"/>
            <a:ext cx="2978150" cy="2066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882650" y="2949575"/>
            <a:ext cx="7061200" cy="2413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5819775"/>
            <a:ext cx="3824288" cy="30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999038" y="5819775"/>
            <a:ext cx="3825875" cy="30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22CA7-B832-4031-B85E-8C49C74D3F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0654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32105" indent="-319405">
              <a:buFont typeface="Arial"/>
              <a:buChar char="•"/>
            </a:pPr>
            <a:endParaRPr lang="en-US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E2A91-B1E3-45FC-A1D1-89BA8C298708}" type="slidenum"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b-NO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877665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E2A91-B1E3-45FC-A1D1-89BA8C298708}" type="slidenum">
              <a:rPr kumimoji="0" lang="nb-NO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nb-NO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571067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E2A91-B1E3-45FC-A1D1-89BA8C298708}" type="slidenum">
              <a:rPr kumimoji="0" lang="nb-NO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nb-NO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0466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>
              <a:spcBef>
                <a:spcPts val="409"/>
              </a:spcBef>
            </a:pPr>
            <a:endParaRPr lang="en-US" dirty="0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E2A91-B1E3-45FC-A1D1-89BA8C298708}" type="slidenum">
              <a:rPr kumimoji="0" lang="nb-NO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b-NO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77801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>
              <a:spcBef>
                <a:spcPts val="409"/>
              </a:spcBef>
            </a:pPr>
            <a:endParaRPr lang="en-US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E2A91-B1E3-45FC-A1D1-89BA8C298708}" type="slidenum">
              <a:rPr kumimoji="0" lang="nb-NO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b-NO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4537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>
              <a:spcBef>
                <a:spcPts val="409"/>
              </a:spcBef>
            </a:pPr>
            <a:endParaRPr lang="en-US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E2A91-B1E3-45FC-A1D1-89BA8C298708}" type="slidenum">
              <a:rPr kumimoji="0" lang="nb-NO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nb-NO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25932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32105" indent="-319405">
              <a:buFont typeface="Arial"/>
              <a:buChar char="•"/>
            </a:pPr>
            <a:endParaRPr lang="en-US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E2A91-B1E3-45FC-A1D1-89BA8C298708}" type="slidenum"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nb-NO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16117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32105" indent="-319405">
              <a:buFont typeface="Arial"/>
              <a:buChar char="•"/>
            </a:pPr>
            <a:endParaRPr lang="en-US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E2A91-B1E3-45FC-A1D1-89BA8C298708}" type="slidenum"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nb-NO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613136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32105" indent="-319405">
              <a:buFont typeface="Arial"/>
              <a:buChar char="•"/>
            </a:pPr>
            <a:endParaRPr lang="en-US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E2A91-B1E3-45FC-A1D1-89BA8C298708}" type="slidenum"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nb-NO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22515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32105" indent="-319405">
              <a:buFont typeface="Arial"/>
              <a:buChar char="•"/>
            </a:pPr>
            <a:endParaRPr lang="en-US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E2A91-B1E3-45FC-A1D1-89BA8C298708}" type="slidenum"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nb-NO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4464341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>
              <a:spcBef>
                <a:spcPts val="409"/>
              </a:spcBef>
            </a:pPr>
            <a:endParaRPr lang="en-US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E2A91-B1E3-45FC-A1D1-89BA8C298708}" type="slidenum">
              <a:rPr kumimoji="0" lang="nb-NO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nb-NO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84021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Pr>
        <a:solidFill>
          <a:srgbClr val="F7CF5E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31363F-8DCF-B944-9C4A-8BFB66CB1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3313" y="1002852"/>
            <a:ext cx="6619875" cy="2133365"/>
          </a:xfrm>
        </p:spPr>
        <p:txBody>
          <a:bodyPr anchor="b">
            <a:normAutofit/>
          </a:bodyPr>
          <a:lstStyle>
            <a:lvl1pPr algn="ctr">
              <a:defRPr sz="3475" cap="all" baseline="0">
                <a:latin typeface="DIN 2014 Bold" panose="020B0504020202020204" pitchFamily="34" charset="77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1F1DB19-0425-58DF-7884-3CFF5CFDD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3313" y="3218488"/>
            <a:ext cx="6619875" cy="1479454"/>
          </a:xfrm>
        </p:spPr>
        <p:txBody>
          <a:bodyPr/>
          <a:lstStyle>
            <a:lvl1pPr marL="0" indent="0" algn="ctr">
              <a:buNone/>
              <a:defRPr sz="1738"/>
            </a:lvl1pPr>
            <a:lvl2pPr marL="331013" indent="0" algn="ctr">
              <a:buNone/>
              <a:defRPr sz="1448"/>
            </a:lvl2pPr>
            <a:lvl3pPr marL="662026" indent="0" algn="ctr">
              <a:buNone/>
              <a:defRPr sz="1303"/>
            </a:lvl3pPr>
            <a:lvl4pPr marL="993038" indent="0" algn="ctr">
              <a:buNone/>
              <a:defRPr sz="1158"/>
            </a:lvl4pPr>
            <a:lvl5pPr marL="1324051" indent="0" algn="ctr">
              <a:buNone/>
              <a:defRPr sz="1158"/>
            </a:lvl5pPr>
            <a:lvl6pPr marL="1655064" indent="0" algn="ctr">
              <a:buNone/>
              <a:defRPr sz="1158"/>
            </a:lvl6pPr>
            <a:lvl7pPr marL="1986077" indent="0" algn="ctr">
              <a:buNone/>
              <a:defRPr sz="1158"/>
            </a:lvl7pPr>
            <a:lvl8pPr marL="2317090" indent="0" algn="ctr">
              <a:buNone/>
              <a:defRPr sz="1158"/>
            </a:lvl8pPr>
            <a:lvl9pPr marL="2648102" indent="0" algn="ctr">
              <a:buNone/>
              <a:defRPr sz="1158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4DDCD83-A0F3-D2A0-199E-AE331B414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A1675A6-FECA-D39A-8F76-625F97018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E4AE4D5-563F-ADA4-64CD-99F482B3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8173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D478C0A8-8D65-5B9C-7F58-DA306AD9A8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316464" y="326246"/>
            <a:ext cx="1903214" cy="519298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9B7004E-14ED-B166-639F-B61797E82E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6822" y="326246"/>
            <a:ext cx="5599311" cy="519298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07FE7D0-55D7-4B77-6CB2-FE3C01ECB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242C503-56BF-FCFA-FB21-B3A0E6E9B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3EB652B-208D-D147-C84D-6709EABCF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2114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BB52AE-F283-C086-8629-6B774EE284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9724" y="2048751"/>
            <a:ext cx="6428827" cy="1101413"/>
          </a:xfrm>
        </p:spPr>
        <p:txBody>
          <a:bodyPr>
            <a:normAutofit/>
          </a:bodyPr>
          <a:lstStyle>
            <a:lvl1pPr algn="ctr">
              <a:defRPr sz="5213" kern="2100" cap="all" spc="217" baseline="10000">
                <a:latin typeface="DIN 2014 Bold" panose="020B0504020202020204" pitchFamily="34" charset="77"/>
              </a:defRPr>
            </a:lvl1pPr>
          </a:lstStyle>
          <a:p>
            <a:r>
              <a:rPr lang="nb-NO"/>
              <a:t>«HVEM ER VI?»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43627F9-7BF9-50BF-14B8-28BEB36BC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592AADA-3EEB-FA20-4C44-27D1C9F46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3C844AA-15EB-1BDC-8584-FCD2155D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47FB018A-A0AC-6DE2-1115-AD2FB76181E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93627" y="3422338"/>
            <a:ext cx="4439247" cy="1685893"/>
          </a:xfrm>
        </p:spPr>
        <p:txBody>
          <a:bodyPr/>
          <a:lstStyle>
            <a:lvl1pPr marL="0" indent="0">
              <a:buFontTx/>
              <a:buNone/>
              <a:defRPr lang="nb-NO" smtClean="0">
                <a:effectLst/>
              </a:defRPr>
            </a:lvl1pPr>
          </a:lstStyle>
          <a:p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Lorem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ipsum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dolor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sit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amet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,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consectetuer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adipiscing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elit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, sed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diamnonummy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nibh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euismod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tincidunt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ut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laoreet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dolore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magna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aliquam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erat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volutpat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.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Lorem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ipsum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dolor</a:t>
            </a:r>
            <a:endParaRPr lang="nb-NO">
              <a:solidFill>
                <a:srgbClr val="3E62D7"/>
              </a:solidFill>
              <a:effectLst/>
              <a:latin typeface="Helvetica" pitchFamily="2" charset="0"/>
            </a:endParaRP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710863D3-AFB1-6283-2F79-69461C955D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847442" y="741514"/>
            <a:ext cx="3694884" cy="4644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069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>
            <a:extLst>
              <a:ext uri="{FF2B5EF4-FFF2-40B4-BE49-F238E27FC236}">
                <a16:creationId xmlns:a16="http://schemas.microsoft.com/office/drawing/2014/main" id="{35B6A0D0-28CF-4C8C-EA31-267C0BD4B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6822" y="2255626"/>
            <a:ext cx="7612856" cy="1184415"/>
          </a:xfrm>
        </p:spPr>
        <p:txBody>
          <a:bodyPr>
            <a:noAutofit/>
          </a:bodyPr>
          <a:lstStyle>
            <a:lvl1pPr algn="ctr">
              <a:defRPr sz="8688" cap="none" spc="1448" baseline="0"/>
            </a:lvl1pPr>
          </a:lstStyle>
          <a:p>
            <a:r>
              <a:rPr lang="nb-NO"/>
              <a:t>overskrift</a:t>
            </a:r>
          </a:p>
        </p:txBody>
      </p:sp>
    </p:spTree>
    <p:extLst>
      <p:ext uri="{BB962C8B-B14F-4D97-AF65-F5344CB8AC3E}">
        <p14:creationId xmlns:p14="http://schemas.microsoft.com/office/powerpoint/2010/main" val="628841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BB52AE-F283-C086-8629-6B774EE28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822" y="2072117"/>
            <a:ext cx="7612856" cy="1184415"/>
          </a:xfrm>
        </p:spPr>
        <p:txBody>
          <a:bodyPr>
            <a:normAutofit/>
          </a:bodyPr>
          <a:lstStyle>
            <a:lvl1pPr algn="ctr">
              <a:defRPr sz="5213" kern="2100" cap="none" spc="217" baseline="10000">
                <a:latin typeface="+mj-lt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43627F9-7BF9-50BF-14B8-28BEB36BC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592AADA-3EEB-FA20-4C44-27D1C9F46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3C844AA-15EB-1BDC-8584-FCD2155D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8149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A4859B4-5120-C419-972C-C33A730AE8B2}"/>
              </a:ext>
            </a:extLst>
          </p:cNvPr>
          <p:cNvSpPr/>
          <p:nvPr userDrawn="1"/>
        </p:nvSpPr>
        <p:spPr>
          <a:xfrm>
            <a:off x="0" y="0"/>
            <a:ext cx="8826500" cy="6127750"/>
          </a:xfrm>
          <a:prstGeom prst="rect">
            <a:avLst/>
          </a:prstGeom>
          <a:solidFill>
            <a:srgbClr val="FEF1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014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43627F9-7BF9-50BF-14B8-28BEB36BC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592AADA-3EEB-FA20-4C44-27D1C9F46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3C844AA-15EB-1BDC-8584-FCD2155D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434E5541-4247-7D55-EF0B-8769B72634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90888" y="1349235"/>
            <a:ext cx="1844725" cy="2800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91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Deloversk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9AF398-EA21-1985-7189-0DB8BCB03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225" y="1527683"/>
            <a:ext cx="7612856" cy="2548973"/>
          </a:xfrm>
        </p:spPr>
        <p:txBody>
          <a:bodyPr anchor="b"/>
          <a:lstStyle>
            <a:lvl1pPr>
              <a:defRPr sz="4344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E0F122E-B4BB-785B-9945-146F5B2C7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2225" y="4100771"/>
            <a:ext cx="7612856" cy="1340445"/>
          </a:xfrm>
        </p:spPr>
        <p:txBody>
          <a:bodyPr/>
          <a:lstStyle>
            <a:lvl1pPr marL="0" indent="0">
              <a:buNone/>
              <a:defRPr sz="1738">
                <a:solidFill>
                  <a:schemeClr val="tx1">
                    <a:tint val="75000"/>
                  </a:schemeClr>
                </a:solidFill>
              </a:defRPr>
            </a:lvl1pPr>
            <a:lvl2pPr marL="331013" indent="0">
              <a:buNone/>
              <a:defRPr sz="1448">
                <a:solidFill>
                  <a:schemeClr val="tx1">
                    <a:tint val="75000"/>
                  </a:schemeClr>
                </a:solidFill>
              </a:defRPr>
            </a:lvl2pPr>
            <a:lvl3pPr marL="662026" indent="0">
              <a:buNone/>
              <a:defRPr sz="1303">
                <a:solidFill>
                  <a:schemeClr val="tx1">
                    <a:tint val="75000"/>
                  </a:schemeClr>
                </a:solidFill>
              </a:defRPr>
            </a:lvl3pPr>
            <a:lvl4pPr marL="993038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4pPr>
            <a:lvl5pPr marL="1324051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5pPr>
            <a:lvl6pPr marL="1655064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6pPr>
            <a:lvl7pPr marL="1986077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7pPr>
            <a:lvl8pPr marL="2317090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8pPr>
            <a:lvl9pPr marL="2648102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97CEFF9-5C30-1A8F-6699-288FAB89D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A35F13C-67F0-CFD5-634A-93D225340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E130B2A-AB6B-6242-AB8B-5AEAE82F4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99D26BFC-5BAA-5552-7B2D-0A1805B27F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842081" y="232590"/>
            <a:ext cx="763405" cy="1159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9135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Egendefinert oppset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28FE28A2-645F-1078-C276-4A5A601D6C01}"/>
              </a:ext>
            </a:extLst>
          </p:cNvPr>
          <p:cNvSpPr/>
          <p:nvPr userDrawn="1"/>
        </p:nvSpPr>
        <p:spPr>
          <a:xfrm>
            <a:off x="0" y="0"/>
            <a:ext cx="8826500" cy="6127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014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43627F9-7BF9-50BF-14B8-28BEB36BC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592AADA-3EEB-FA20-4C44-27D1C9F46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3C844AA-15EB-1BDC-8584-FCD2155D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434E5541-4247-7D55-EF0B-8769B72634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490888" y="1349235"/>
            <a:ext cx="1844725" cy="280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8998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8B8F44-D588-A8BE-0FCB-702D5536A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5C09F39-BB6C-C3E0-6F77-999563FBD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2F607CB-F9CD-EC16-4DBC-9B99DD45B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D343224-6C45-C09C-47EA-4064C53AE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8DA8D4D-494C-DCDB-9C0F-F8CF60C3D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8599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9AF398-EA21-1985-7189-0DB8BCB03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225" y="1527683"/>
            <a:ext cx="7612856" cy="2548973"/>
          </a:xfrm>
        </p:spPr>
        <p:txBody>
          <a:bodyPr anchor="b"/>
          <a:lstStyle>
            <a:lvl1pPr>
              <a:defRPr sz="4344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E0F122E-B4BB-785B-9945-146F5B2C7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2225" y="4100771"/>
            <a:ext cx="7612856" cy="1340445"/>
          </a:xfrm>
        </p:spPr>
        <p:txBody>
          <a:bodyPr/>
          <a:lstStyle>
            <a:lvl1pPr marL="0" indent="0">
              <a:buNone/>
              <a:defRPr sz="1738">
                <a:solidFill>
                  <a:schemeClr val="tx1">
                    <a:tint val="75000"/>
                  </a:schemeClr>
                </a:solidFill>
              </a:defRPr>
            </a:lvl1pPr>
            <a:lvl2pPr marL="331013" indent="0">
              <a:buNone/>
              <a:defRPr sz="1448">
                <a:solidFill>
                  <a:schemeClr val="tx1">
                    <a:tint val="75000"/>
                  </a:schemeClr>
                </a:solidFill>
              </a:defRPr>
            </a:lvl2pPr>
            <a:lvl3pPr marL="662026" indent="0">
              <a:buNone/>
              <a:defRPr sz="1303">
                <a:solidFill>
                  <a:schemeClr val="tx1">
                    <a:tint val="75000"/>
                  </a:schemeClr>
                </a:solidFill>
              </a:defRPr>
            </a:lvl3pPr>
            <a:lvl4pPr marL="993038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4pPr>
            <a:lvl5pPr marL="1324051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5pPr>
            <a:lvl6pPr marL="1655064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6pPr>
            <a:lvl7pPr marL="1986077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7pPr>
            <a:lvl8pPr marL="2317090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8pPr>
            <a:lvl9pPr marL="2648102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97CEFF9-5C30-1A8F-6699-288FAB89D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A35F13C-67F0-CFD5-634A-93D225340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E130B2A-AB6B-6242-AB8B-5AEAE82F4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2445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96D41D-EC1D-06DD-16FD-73AE30293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2DD5963-554E-9963-E90D-6871739D2C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6822" y="1631230"/>
            <a:ext cx="3751263" cy="388800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BE09757-33FD-7DA4-3303-6847FC1B87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68415" y="1631230"/>
            <a:ext cx="3751263" cy="388800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C42B677-7D47-553E-5181-7C7743CDA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C9F7AD4-7E54-3DB8-FFEB-8A3AB6BE9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0C2C0CB-D322-2CAE-B3D9-8ABE559A6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366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CBC2A5-5952-6822-6B2D-2EA4D3403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972" y="326246"/>
            <a:ext cx="7612856" cy="118441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FE194FA-E558-8E1A-6054-DB9002EEB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972" y="1502150"/>
            <a:ext cx="3734023" cy="736181"/>
          </a:xfrm>
        </p:spPr>
        <p:txBody>
          <a:bodyPr anchor="b"/>
          <a:lstStyle>
            <a:lvl1pPr marL="0" indent="0">
              <a:buNone/>
              <a:defRPr sz="1738" b="1"/>
            </a:lvl1pPr>
            <a:lvl2pPr marL="331013" indent="0">
              <a:buNone/>
              <a:defRPr sz="1448" b="1"/>
            </a:lvl2pPr>
            <a:lvl3pPr marL="662026" indent="0">
              <a:buNone/>
              <a:defRPr sz="1303" b="1"/>
            </a:lvl3pPr>
            <a:lvl4pPr marL="993038" indent="0">
              <a:buNone/>
              <a:defRPr sz="1158" b="1"/>
            </a:lvl4pPr>
            <a:lvl5pPr marL="1324051" indent="0">
              <a:buNone/>
              <a:defRPr sz="1158" b="1"/>
            </a:lvl5pPr>
            <a:lvl6pPr marL="1655064" indent="0">
              <a:buNone/>
              <a:defRPr sz="1158" b="1"/>
            </a:lvl6pPr>
            <a:lvl7pPr marL="1986077" indent="0">
              <a:buNone/>
              <a:defRPr sz="1158" b="1"/>
            </a:lvl7pPr>
            <a:lvl8pPr marL="2317090" indent="0">
              <a:buNone/>
              <a:defRPr sz="1158" b="1"/>
            </a:lvl8pPr>
            <a:lvl9pPr marL="2648102" indent="0">
              <a:buNone/>
              <a:defRPr sz="1158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99FFEBC-BC4C-5507-D01C-697AC7192B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7972" y="2238331"/>
            <a:ext cx="3734023" cy="329224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4B27925-007D-C827-4333-785C7E9877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68416" y="1502150"/>
            <a:ext cx="3752412" cy="736181"/>
          </a:xfrm>
        </p:spPr>
        <p:txBody>
          <a:bodyPr anchor="b"/>
          <a:lstStyle>
            <a:lvl1pPr marL="0" indent="0">
              <a:buNone/>
              <a:defRPr sz="1738" b="1"/>
            </a:lvl1pPr>
            <a:lvl2pPr marL="331013" indent="0">
              <a:buNone/>
              <a:defRPr sz="1448" b="1"/>
            </a:lvl2pPr>
            <a:lvl3pPr marL="662026" indent="0">
              <a:buNone/>
              <a:defRPr sz="1303" b="1"/>
            </a:lvl3pPr>
            <a:lvl4pPr marL="993038" indent="0">
              <a:buNone/>
              <a:defRPr sz="1158" b="1"/>
            </a:lvl4pPr>
            <a:lvl5pPr marL="1324051" indent="0">
              <a:buNone/>
              <a:defRPr sz="1158" b="1"/>
            </a:lvl5pPr>
            <a:lvl6pPr marL="1655064" indent="0">
              <a:buNone/>
              <a:defRPr sz="1158" b="1"/>
            </a:lvl6pPr>
            <a:lvl7pPr marL="1986077" indent="0">
              <a:buNone/>
              <a:defRPr sz="1158" b="1"/>
            </a:lvl7pPr>
            <a:lvl8pPr marL="2317090" indent="0">
              <a:buNone/>
              <a:defRPr sz="1158" b="1"/>
            </a:lvl8pPr>
            <a:lvl9pPr marL="2648102" indent="0">
              <a:buNone/>
              <a:defRPr sz="1158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138628F-F1FF-A16D-DE20-0A0A5FE958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68416" y="2238331"/>
            <a:ext cx="3752412" cy="329224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3C093EC1-46C7-91F4-308C-8F8C75F39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4007EB9-76BB-CF65-3647-C85977B47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3F4E5CA1-8685-C7EE-CA7E-95D792C00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790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F667B24-F3D4-2534-8FB5-8CCDCF4D9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BC40F1D-042C-E68F-2D7C-2F9C8C6C5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591C413-860F-CD14-1B66-C7D178ECF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054965E-7136-0BB1-8726-D41E2D9F2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2924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145520-BF41-6973-76AF-5D23C39B87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7972" y="408517"/>
            <a:ext cx="2846776" cy="1429808"/>
          </a:xfrm>
        </p:spPr>
        <p:txBody>
          <a:bodyPr anchor="b"/>
          <a:lstStyle>
            <a:lvl1pPr>
              <a:defRPr sz="2317"/>
            </a:lvl1pPr>
          </a:lstStyle>
          <a:p>
            <a:r>
              <a:rPr lang="nb-NO"/>
              <a:t>Hvem er vi?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D9A9C18-C8DB-7F13-B72A-BC4D0C2E5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2412" y="882283"/>
            <a:ext cx="4468416" cy="4354674"/>
          </a:xfrm>
        </p:spPr>
        <p:txBody>
          <a:bodyPr/>
          <a:lstStyle>
            <a:lvl1pPr>
              <a:defRPr sz="2317"/>
            </a:lvl1pPr>
            <a:lvl2pPr>
              <a:defRPr sz="2027"/>
            </a:lvl2pPr>
            <a:lvl3pPr>
              <a:defRPr sz="1738"/>
            </a:lvl3pPr>
            <a:lvl4pPr>
              <a:defRPr sz="1448"/>
            </a:lvl4pPr>
            <a:lvl5pPr>
              <a:defRPr sz="1448"/>
            </a:lvl5pPr>
            <a:lvl6pPr>
              <a:defRPr sz="1448"/>
            </a:lvl6pPr>
            <a:lvl7pPr>
              <a:defRPr sz="1448"/>
            </a:lvl7pPr>
            <a:lvl8pPr>
              <a:defRPr sz="1448"/>
            </a:lvl8pPr>
            <a:lvl9pPr>
              <a:defRPr sz="1448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DA35035-ADCC-61A5-3869-873760B0B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7972" y="1949738"/>
            <a:ext cx="2846776" cy="3294311"/>
          </a:xfrm>
        </p:spPr>
        <p:txBody>
          <a:bodyPr/>
          <a:lstStyle>
            <a:lvl1pPr marL="0" indent="0">
              <a:buNone/>
              <a:defRPr sz="1158"/>
            </a:lvl1pPr>
            <a:lvl2pPr marL="331013" indent="0">
              <a:buNone/>
              <a:defRPr sz="1014"/>
            </a:lvl2pPr>
            <a:lvl3pPr marL="662026" indent="0">
              <a:buNone/>
              <a:defRPr sz="869"/>
            </a:lvl3pPr>
            <a:lvl4pPr marL="993038" indent="0">
              <a:buNone/>
              <a:defRPr sz="724"/>
            </a:lvl4pPr>
            <a:lvl5pPr marL="1324051" indent="0">
              <a:buNone/>
              <a:defRPr sz="724"/>
            </a:lvl5pPr>
            <a:lvl6pPr marL="1655064" indent="0">
              <a:buNone/>
              <a:defRPr sz="724"/>
            </a:lvl6pPr>
            <a:lvl7pPr marL="1986077" indent="0">
              <a:buNone/>
              <a:defRPr sz="724"/>
            </a:lvl7pPr>
            <a:lvl8pPr marL="2317090" indent="0">
              <a:buNone/>
              <a:defRPr sz="724"/>
            </a:lvl8pPr>
            <a:lvl9pPr marL="2648102" indent="0">
              <a:buNone/>
              <a:defRPr sz="724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FDD01A5-2AE9-FB94-0B48-81EE04720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A7E2D18-1DC9-36BA-4E3C-C913FD9A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C50F2D1-8297-E5E1-4E80-3074EC387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1653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9F386D-B49A-0590-AC83-3AF68E784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972" y="408517"/>
            <a:ext cx="2846776" cy="1288398"/>
          </a:xfrm>
        </p:spPr>
        <p:txBody>
          <a:bodyPr anchor="b"/>
          <a:lstStyle>
            <a:lvl1pPr>
              <a:defRPr sz="2317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1848838-3DDE-280D-9C4B-61E9AEFF3B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52412" y="1831232"/>
            <a:ext cx="4468416" cy="3405724"/>
          </a:xfrm>
        </p:spPr>
        <p:txBody>
          <a:bodyPr/>
          <a:lstStyle>
            <a:lvl1pPr marL="0" indent="0">
              <a:buNone/>
              <a:defRPr sz="2317"/>
            </a:lvl1pPr>
            <a:lvl2pPr marL="331013" indent="0">
              <a:buNone/>
              <a:defRPr sz="2027"/>
            </a:lvl2pPr>
            <a:lvl3pPr marL="662026" indent="0">
              <a:buNone/>
              <a:defRPr sz="1738"/>
            </a:lvl3pPr>
            <a:lvl4pPr marL="993038" indent="0">
              <a:buNone/>
              <a:defRPr sz="1448"/>
            </a:lvl4pPr>
            <a:lvl5pPr marL="1324051" indent="0">
              <a:buNone/>
              <a:defRPr sz="1448"/>
            </a:lvl5pPr>
            <a:lvl6pPr marL="1655064" indent="0">
              <a:buNone/>
              <a:defRPr sz="1448"/>
            </a:lvl6pPr>
            <a:lvl7pPr marL="1986077" indent="0">
              <a:buNone/>
              <a:defRPr sz="1448"/>
            </a:lvl7pPr>
            <a:lvl8pPr marL="2317090" indent="0">
              <a:buNone/>
              <a:defRPr sz="1448"/>
            </a:lvl8pPr>
            <a:lvl9pPr marL="2648102" indent="0">
              <a:buNone/>
              <a:defRPr sz="1448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A27AEA7-F5F4-08FE-7A7E-CB78BA04D57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7972" y="1831232"/>
            <a:ext cx="2846776" cy="3412817"/>
          </a:xfrm>
        </p:spPr>
        <p:txBody>
          <a:bodyPr/>
          <a:lstStyle>
            <a:lvl1pPr marL="0" indent="0">
              <a:buNone/>
              <a:defRPr lang="nb-NO" smtClean="0">
                <a:effectLst/>
              </a:defRPr>
            </a:lvl1pPr>
            <a:lvl2pPr marL="331013" indent="0">
              <a:buNone/>
              <a:defRPr sz="1014"/>
            </a:lvl2pPr>
            <a:lvl3pPr marL="662026" indent="0">
              <a:buNone/>
              <a:defRPr sz="869"/>
            </a:lvl3pPr>
            <a:lvl4pPr marL="993038" indent="0">
              <a:buNone/>
              <a:defRPr sz="724"/>
            </a:lvl4pPr>
            <a:lvl5pPr marL="1324051" indent="0">
              <a:buNone/>
              <a:defRPr sz="724"/>
            </a:lvl5pPr>
            <a:lvl6pPr marL="1655064" indent="0">
              <a:buNone/>
              <a:defRPr sz="724"/>
            </a:lvl6pPr>
            <a:lvl7pPr marL="1986077" indent="0">
              <a:buNone/>
              <a:defRPr sz="724"/>
            </a:lvl7pPr>
            <a:lvl8pPr marL="2317090" indent="0">
              <a:buNone/>
              <a:defRPr sz="724"/>
            </a:lvl8pPr>
            <a:lvl9pPr marL="2648102" indent="0">
              <a:buNone/>
              <a:defRPr sz="724"/>
            </a:lvl9pPr>
          </a:lstStyle>
          <a:p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Lorem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ipsum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dolor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sit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amet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,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consectetueradipiscing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elit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, sed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diam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nonummy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nibh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euismod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tincidunt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ut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laoreet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dolore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magna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aliquam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erat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volutpat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. Ut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wisi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enim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ad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minim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veniam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,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quis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nostrud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exerci</a:t>
            </a:r>
            <a:endParaRPr lang="nb-NO">
              <a:solidFill>
                <a:srgbClr val="3E62D7"/>
              </a:solidFill>
              <a:effectLst/>
              <a:latin typeface="Helvetica" pitchFamily="2" charset="0"/>
            </a:endParaRP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41AD1D8-2824-8B21-36A7-363B6B5ED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DF2A2A6-AA34-4A5D-F518-0A4FFBFC9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040B57D-AAD0-006A-2C1A-D8CA0A797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532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993CFB-CD8B-942F-01A7-2A7C7A5E0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F194601-E603-359E-5A16-A3AE565ED2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5410C03-DD10-DF97-5B93-C467430E0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C3015F5-60CC-E9B0-6B0D-58F1E1C74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FE93AC6-F356-5F26-D949-8C420E916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6842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CF5E">
            <a:alpha val="2981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FA991617-4B45-2E9D-D081-D5DD0C308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822" y="326246"/>
            <a:ext cx="7612856" cy="1184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764EC24-58E0-6DBB-C5A4-663FB9BD1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6822" y="1631230"/>
            <a:ext cx="7612856" cy="388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55C321A-4A05-E8E9-E689-4D973CA1B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6822" y="5679517"/>
            <a:ext cx="1985963" cy="3262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66688-D0E0-264E-B36F-4FAE98C2FE5E}" type="datetimeFigureOut">
              <a:rPr lang="nb-NO" smtClean="0"/>
              <a:t>03.04.2023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EFBD453-89BA-2F2B-4573-D9D04652EE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23778" y="5679517"/>
            <a:ext cx="2978944" cy="3262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69" spc="217" baseline="0">
                <a:solidFill>
                  <a:schemeClr val="tx1">
                    <a:tint val="75000"/>
                  </a:schemeClr>
                </a:solidFill>
                <a:latin typeface="DIN 2014 Narrow" panose="020B0506020202020204" pitchFamily="34" charset="77"/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32E1531-AA9C-67E7-A3AD-8BDAFC5FFA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33715" y="5679517"/>
            <a:ext cx="1985963" cy="3262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69" baseline="0">
                <a:solidFill>
                  <a:schemeClr val="tx1">
                    <a:tint val="75000"/>
                  </a:schemeClr>
                </a:solidFill>
                <a:latin typeface="DIN 2014 Narrow" panose="020B0506020202020204" pitchFamily="34" charset="77"/>
              </a:defRPr>
            </a:lvl1pPr>
          </a:lstStyle>
          <a:p>
            <a:fld id="{23D63DE0-5CA1-064F-88A8-D213BCBFBFCC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728CB3D7-A96F-93C6-5E01-47BACF053E8A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842706" y="245444"/>
            <a:ext cx="753945" cy="1144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226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</p:sldLayoutIdLst>
  <p:txStyles>
    <p:titleStyle>
      <a:lvl1pPr algn="l" defTabSz="662026" rtl="0" eaLnBrk="1" latinLnBrk="0" hangingPunct="1">
        <a:lnSpc>
          <a:spcPct val="90000"/>
        </a:lnSpc>
        <a:spcBef>
          <a:spcPct val="0"/>
        </a:spcBef>
        <a:buNone/>
        <a:defRPr sz="3186" kern="1200" cap="all" spc="145" baseline="0">
          <a:solidFill>
            <a:schemeClr val="tx1"/>
          </a:solidFill>
          <a:latin typeface="DIN 2014 Bold" panose="020B0504020202020204" pitchFamily="34" charset="77"/>
          <a:ea typeface="+mj-ea"/>
          <a:cs typeface="+mj-cs"/>
        </a:defRPr>
      </a:lvl1pPr>
    </p:titleStyle>
    <p:bodyStyle>
      <a:lvl1pPr marL="165506" indent="-165506" algn="l" defTabSz="662026" rtl="0" eaLnBrk="1" latinLnBrk="0" hangingPunct="1">
        <a:lnSpc>
          <a:spcPts val="2085"/>
        </a:lnSpc>
        <a:spcBef>
          <a:spcPts val="869"/>
        </a:spcBef>
        <a:spcAft>
          <a:spcPts val="869"/>
        </a:spcAft>
        <a:buFont typeface="Arial" panose="020B0604020202020204" pitchFamily="34" charset="0"/>
        <a:buChar char="•"/>
        <a:defRPr sz="1738" kern="1200" spc="72" baseline="0">
          <a:solidFill>
            <a:schemeClr val="tx1"/>
          </a:solidFill>
          <a:latin typeface="DIN 2014" panose="020B0504020202020204" pitchFamily="34" charset="77"/>
          <a:ea typeface="+mn-ea"/>
          <a:cs typeface="+mn-cs"/>
        </a:defRPr>
      </a:lvl1pPr>
      <a:lvl2pPr marL="496519" indent="-165506" algn="l" defTabSz="662026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738" kern="1200" spc="72" baseline="0">
          <a:solidFill>
            <a:schemeClr val="tx1"/>
          </a:solidFill>
          <a:latin typeface="DIN 2014" panose="020B0504020202020204" pitchFamily="34" charset="77"/>
          <a:ea typeface="+mn-ea"/>
          <a:cs typeface="+mn-cs"/>
        </a:defRPr>
      </a:lvl2pPr>
      <a:lvl3pPr marL="827532" indent="-165506" algn="l" defTabSz="662026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448" kern="1200" spc="72" baseline="0">
          <a:solidFill>
            <a:schemeClr val="tx1"/>
          </a:solidFill>
          <a:latin typeface="DIN 2014" panose="020B0504020202020204" pitchFamily="34" charset="77"/>
          <a:ea typeface="+mn-ea"/>
          <a:cs typeface="+mn-cs"/>
        </a:defRPr>
      </a:lvl3pPr>
      <a:lvl4pPr marL="1158545" indent="-165506" algn="l" defTabSz="662026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303" kern="1200" spc="72" baseline="0">
          <a:solidFill>
            <a:schemeClr val="tx1"/>
          </a:solidFill>
          <a:latin typeface="DIN 2014" panose="020B0504020202020204" pitchFamily="34" charset="77"/>
          <a:ea typeface="+mn-ea"/>
          <a:cs typeface="+mn-cs"/>
        </a:defRPr>
      </a:lvl4pPr>
      <a:lvl5pPr marL="1489558" indent="-165506" algn="l" defTabSz="662026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303" kern="1200" spc="72" baseline="0">
          <a:solidFill>
            <a:schemeClr val="tx1"/>
          </a:solidFill>
          <a:latin typeface="DIN 2014" panose="020B0504020202020204" pitchFamily="34" charset="77"/>
          <a:ea typeface="+mn-ea"/>
          <a:cs typeface="+mn-cs"/>
        </a:defRPr>
      </a:lvl5pPr>
      <a:lvl6pPr marL="1820570" indent="-165506" algn="l" defTabSz="662026" rtl="0" eaLnBrk="1" latinLnBrk="0" hangingPunct="1">
        <a:lnSpc>
          <a:spcPct val="90000"/>
        </a:lnSpc>
        <a:spcBef>
          <a:spcPts val="362"/>
        </a:spcBef>
        <a:buFont typeface="Arial" panose="020B0604020202020204" pitchFamily="34" charset="0"/>
        <a:buChar char="•"/>
        <a:defRPr sz="1303" kern="1200">
          <a:solidFill>
            <a:schemeClr val="tx1"/>
          </a:solidFill>
          <a:latin typeface="+mn-lt"/>
          <a:ea typeface="+mn-ea"/>
          <a:cs typeface="+mn-cs"/>
        </a:defRPr>
      </a:lvl6pPr>
      <a:lvl7pPr marL="2151583" indent="-165506" algn="l" defTabSz="662026" rtl="0" eaLnBrk="1" latinLnBrk="0" hangingPunct="1">
        <a:lnSpc>
          <a:spcPct val="90000"/>
        </a:lnSpc>
        <a:spcBef>
          <a:spcPts val="362"/>
        </a:spcBef>
        <a:buFont typeface="Arial" panose="020B0604020202020204" pitchFamily="34" charset="0"/>
        <a:buChar char="•"/>
        <a:defRPr sz="1303" kern="1200">
          <a:solidFill>
            <a:schemeClr val="tx1"/>
          </a:solidFill>
          <a:latin typeface="+mn-lt"/>
          <a:ea typeface="+mn-ea"/>
          <a:cs typeface="+mn-cs"/>
        </a:defRPr>
      </a:lvl7pPr>
      <a:lvl8pPr marL="2482596" indent="-165506" algn="l" defTabSz="662026" rtl="0" eaLnBrk="1" latinLnBrk="0" hangingPunct="1">
        <a:lnSpc>
          <a:spcPct val="90000"/>
        </a:lnSpc>
        <a:spcBef>
          <a:spcPts val="362"/>
        </a:spcBef>
        <a:buFont typeface="Arial" panose="020B0604020202020204" pitchFamily="34" charset="0"/>
        <a:buChar char="•"/>
        <a:defRPr sz="1303" kern="1200">
          <a:solidFill>
            <a:schemeClr val="tx1"/>
          </a:solidFill>
          <a:latin typeface="+mn-lt"/>
          <a:ea typeface="+mn-ea"/>
          <a:cs typeface="+mn-cs"/>
        </a:defRPr>
      </a:lvl8pPr>
      <a:lvl9pPr marL="2813609" indent="-165506" algn="l" defTabSz="662026" rtl="0" eaLnBrk="1" latinLnBrk="0" hangingPunct="1">
        <a:lnSpc>
          <a:spcPct val="90000"/>
        </a:lnSpc>
        <a:spcBef>
          <a:spcPts val="362"/>
        </a:spcBef>
        <a:buFont typeface="Arial" panose="020B0604020202020204" pitchFamily="34" charset="0"/>
        <a:buChar char="•"/>
        <a:defRPr sz="13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1pPr>
      <a:lvl2pPr marL="331013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2pPr>
      <a:lvl3pPr marL="662026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3pPr>
      <a:lvl4pPr marL="993038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4pPr>
      <a:lvl5pPr marL="1324051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5pPr>
      <a:lvl6pPr marL="1655064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6pPr>
      <a:lvl7pPr marL="1986077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7pPr>
      <a:lvl8pPr marL="2317090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8pPr>
      <a:lvl9pPr marL="2648102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CF5E">
            <a:alpha val="2965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B948344C-A952-1F7A-C53B-A6464CE459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nb-NO" sz="3450" dirty="0">
                <a:solidFill>
                  <a:srgbClr val="3E60D6"/>
                </a:solidFill>
                <a:latin typeface="DIN 2014 Bold"/>
              </a:rPr>
              <a:t>MODULBASERT TRENING FOR </a:t>
            </a:r>
            <a:br>
              <a:rPr lang="nb-NO" sz="3450" dirty="0">
                <a:solidFill>
                  <a:srgbClr val="3E60D6"/>
                </a:solidFill>
                <a:latin typeface="DIN 2014 Bold"/>
              </a:rPr>
            </a:br>
            <a:r>
              <a:rPr lang="nb-NO" sz="3450" dirty="0">
                <a:solidFill>
                  <a:srgbClr val="3E60D6"/>
                </a:solidFill>
                <a:latin typeface="DIN 2014 Bold"/>
              </a:rPr>
              <a:t>FØRSTEHJELPSPERSONELL</a:t>
            </a:r>
            <a:endParaRPr lang="nb-NO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5F92F6F7-5C8F-FCB4-871F-FA37ECC787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nb-NO" sz="1700" dirty="0">
                <a:latin typeface="DIN 2014"/>
              </a:rPr>
              <a:t>MODUL: 5</a:t>
            </a:r>
            <a:endParaRPr lang="nb-NO" dirty="0"/>
          </a:p>
          <a:p>
            <a:pPr algn="l"/>
            <a:r>
              <a:rPr lang="nb-NO" sz="1700" dirty="0">
                <a:latin typeface="DIN 2014"/>
              </a:rPr>
              <a:t>TRAUMER</a:t>
            </a:r>
          </a:p>
          <a:p>
            <a:pPr algn="l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95934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Traume</a:t>
            </a:r>
            <a:endParaRPr lang="nb-NO" dirty="0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32105" indent="-319405">
              <a:lnSpc>
                <a:spcPct val="100000"/>
              </a:lnSpc>
              <a:spcBef>
                <a:spcPts val="315"/>
              </a:spcBef>
              <a:tabLst>
                <a:tab pos="332105" algn="l"/>
                <a:tab pos="332740" algn="l"/>
              </a:tabLst>
            </a:pPr>
            <a:r>
              <a:rPr lang="nb-NO" sz="1400" dirty="0">
                <a:solidFill>
                  <a:srgbClr val="3E60D6"/>
                </a:solidFill>
                <a:ea typeface="Cambria"/>
              </a:rPr>
              <a:t>Høyenergiskade</a:t>
            </a:r>
          </a:p>
          <a:p>
            <a:pPr marL="12700" indent="0">
              <a:lnSpc>
                <a:spcPct val="100000"/>
              </a:lnSpc>
              <a:spcBef>
                <a:spcPts val="315"/>
              </a:spcBef>
              <a:buNone/>
              <a:tabLst>
                <a:tab pos="332105" algn="l"/>
                <a:tab pos="332740" algn="l"/>
              </a:tabLst>
            </a:pPr>
            <a:r>
              <a:rPr lang="nb-NO" sz="1400" dirty="0">
                <a:solidFill>
                  <a:srgbClr val="3E60D6"/>
                </a:solidFill>
                <a:ea typeface="Cambria"/>
              </a:rPr>
              <a:t>Mulig livstruende indre skade ved:</a:t>
            </a:r>
          </a:p>
          <a:p>
            <a:pPr marL="332105" indent="-319405">
              <a:lnSpc>
                <a:spcPct val="100000"/>
              </a:lnSpc>
              <a:spcBef>
                <a:spcPts val="315"/>
              </a:spcBef>
              <a:buFont typeface="Wingdings"/>
              <a:buChar char=""/>
              <a:tabLst>
                <a:tab pos="332105" algn="l"/>
                <a:tab pos="332740" algn="l"/>
              </a:tabLst>
            </a:pPr>
            <a:r>
              <a:rPr lang="nb-NO" sz="1400" dirty="0">
                <a:solidFill>
                  <a:srgbClr val="3E60D6"/>
                </a:solidFill>
                <a:ea typeface="Cambria"/>
              </a:rPr>
              <a:t>Fall &gt; 5 meter eller &gt; 3 x egen høyde</a:t>
            </a:r>
          </a:p>
          <a:p>
            <a:pPr marL="332105" indent="-319405">
              <a:lnSpc>
                <a:spcPct val="100000"/>
              </a:lnSpc>
              <a:spcBef>
                <a:spcPts val="315"/>
              </a:spcBef>
              <a:buFont typeface="Wingdings"/>
              <a:buChar char=""/>
              <a:tabLst>
                <a:tab pos="332105" algn="l"/>
                <a:tab pos="332740" algn="l"/>
              </a:tabLst>
            </a:pPr>
            <a:r>
              <a:rPr lang="nb-NO" sz="1400" dirty="0">
                <a:solidFill>
                  <a:srgbClr val="3E60D6"/>
                </a:solidFill>
                <a:ea typeface="Cambria"/>
              </a:rPr>
              <a:t>Fastklemt &gt; 30 min</a:t>
            </a:r>
          </a:p>
          <a:p>
            <a:pPr marL="332105" indent="-319405">
              <a:lnSpc>
                <a:spcPct val="100000"/>
              </a:lnSpc>
              <a:spcBef>
                <a:spcPts val="315"/>
              </a:spcBef>
              <a:buFont typeface="Wingdings"/>
              <a:buChar char=""/>
              <a:tabLst>
                <a:tab pos="332105" algn="l"/>
                <a:tab pos="332740" algn="l"/>
              </a:tabLst>
            </a:pPr>
            <a:r>
              <a:rPr lang="nb-NO" sz="1400" dirty="0">
                <a:solidFill>
                  <a:srgbClr val="3E60D6"/>
                </a:solidFill>
                <a:ea typeface="Cambria"/>
              </a:rPr>
              <a:t>Knusningsskader</a:t>
            </a:r>
          </a:p>
          <a:p>
            <a:pPr marL="332105" indent="-319405">
              <a:lnSpc>
                <a:spcPct val="100000"/>
              </a:lnSpc>
              <a:spcBef>
                <a:spcPts val="315"/>
              </a:spcBef>
              <a:buFont typeface="Wingdings"/>
              <a:buChar char=""/>
              <a:tabLst>
                <a:tab pos="332105" algn="l"/>
                <a:tab pos="332740" algn="l"/>
              </a:tabLst>
            </a:pPr>
            <a:r>
              <a:rPr lang="nb-NO" sz="1400" dirty="0">
                <a:solidFill>
                  <a:srgbClr val="3E60D6"/>
                </a:solidFill>
                <a:ea typeface="Cambria"/>
              </a:rPr>
              <a:t>Penetrerende skader</a:t>
            </a:r>
            <a:endParaRPr lang="nb-NO" sz="1400" dirty="0">
              <a:solidFill>
                <a:srgbClr val="3E60D6"/>
              </a:solidFill>
              <a:latin typeface="DIN 2014"/>
              <a:ea typeface="Cambria"/>
            </a:endParaRPr>
          </a:p>
          <a:p>
            <a:pPr marL="332105" indent="-319405">
              <a:lnSpc>
                <a:spcPct val="100000"/>
              </a:lnSpc>
              <a:spcBef>
                <a:spcPts val="315"/>
              </a:spcBef>
              <a:buFont typeface="Wingdings"/>
              <a:buChar char=""/>
              <a:tabLst>
                <a:tab pos="332105" algn="l"/>
                <a:tab pos="332740" algn="l"/>
              </a:tabLst>
            </a:pPr>
            <a:r>
              <a:rPr lang="nb-NO" sz="1400" dirty="0">
                <a:solidFill>
                  <a:srgbClr val="3E60D6"/>
                </a:solidFill>
                <a:latin typeface="DIN 2014"/>
                <a:ea typeface="Cambria"/>
              </a:rPr>
              <a:t>Brannskader</a:t>
            </a:r>
            <a:endParaRPr lang="nb-NO" sz="1400" dirty="0">
              <a:solidFill>
                <a:srgbClr val="3E60D6"/>
              </a:solidFill>
              <a:ea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070551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Traume</a:t>
            </a:r>
            <a:endParaRPr lang="nb-NO" dirty="0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32105" indent="-319405">
              <a:lnSpc>
                <a:spcPct val="100000"/>
              </a:lnSpc>
              <a:spcBef>
                <a:spcPts val="315"/>
              </a:spcBef>
              <a:tabLst>
                <a:tab pos="332105" algn="l"/>
                <a:tab pos="332740" algn="l"/>
              </a:tabLst>
            </a:pPr>
            <a:r>
              <a:rPr lang="nb-NO" sz="1400" dirty="0">
                <a:solidFill>
                  <a:srgbClr val="3E60D6"/>
                </a:solidFill>
                <a:ea typeface="Cambria"/>
              </a:rPr>
              <a:t>Traumeundersøkelse</a:t>
            </a:r>
          </a:p>
          <a:p>
            <a:pPr marL="332105" indent="-319405">
              <a:lnSpc>
                <a:spcPct val="100000"/>
              </a:lnSpc>
              <a:spcBef>
                <a:spcPts val="315"/>
              </a:spcBef>
              <a:buFont typeface="Wingdings"/>
              <a:buChar char=""/>
              <a:tabLst>
                <a:tab pos="332105" algn="l"/>
                <a:tab pos="332740" algn="l"/>
              </a:tabLst>
            </a:pPr>
            <a:r>
              <a:rPr lang="nb-NO" sz="1400" dirty="0">
                <a:solidFill>
                  <a:srgbClr val="3E60D6"/>
                </a:solidFill>
                <a:ea typeface="Cambria"/>
              </a:rPr>
              <a:t>Luftveier</a:t>
            </a:r>
          </a:p>
          <a:p>
            <a:pPr marL="332105" indent="-319405">
              <a:lnSpc>
                <a:spcPct val="100000"/>
              </a:lnSpc>
              <a:spcBef>
                <a:spcPts val="315"/>
              </a:spcBef>
              <a:buFont typeface="Wingdings"/>
              <a:buChar char=""/>
              <a:tabLst>
                <a:tab pos="332105" algn="l"/>
                <a:tab pos="332740" algn="l"/>
              </a:tabLst>
            </a:pPr>
            <a:r>
              <a:rPr lang="nb-NO" sz="1400" dirty="0">
                <a:solidFill>
                  <a:srgbClr val="3E60D6"/>
                </a:solidFill>
                <a:ea typeface="Cambria"/>
              </a:rPr>
              <a:t>Respirasjon</a:t>
            </a:r>
          </a:p>
          <a:p>
            <a:pPr marL="332105" indent="-319405">
              <a:lnSpc>
                <a:spcPct val="100000"/>
              </a:lnSpc>
              <a:spcBef>
                <a:spcPts val="315"/>
              </a:spcBef>
              <a:buFont typeface="Wingdings"/>
              <a:buChar char=""/>
              <a:tabLst>
                <a:tab pos="332105" algn="l"/>
                <a:tab pos="332740" algn="l"/>
              </a:tabLst>
            </a:pPr>
            <a:r>
              <a:rPr lang="nb-NO" sz="1400" dirty="0">
                <a:solidFill>
                  <a:srgbClr val="3E60D6"/>
                </a:solidFill>
                <a:ea typeface="Cambria"/>
              </a:rPr>
              <a:t>Sirkulasjon</a:t>
            </a:r>
          </a:p>
          <a:p>
            <a:pPr marL="332105" indent="-319405">
              <a:lnSpc>
                <a:spcPct val="100000"/>
              </a:lnSpc>
              <a:spcBef>
                <a:spcPts val="315"/>
              </a:spcBef>
              <a:buFont typeface="Wingdings"/>
              <a:buChar char=""/>
              <a:tabLst>
                <a:tab pos="332105" algn="l"/>
                <a:tab pos="332740" algn="l"/>
              </a:tabLst>
            </a:pPr>
            <a:r>
              <a:rPr lang="nb-NO" sz="1400" dirty="0">
                <a:solidFill>
                  <a:srgbClr val="3E60D6"/>
                </a:solidFill>
                <a:ea typeface="Cambria"/>
              </a:rPr>
              <a:t>Bevissthetsnivå (GCS) og pupiller</a:t>
            </a:r>
          </a:p>
          <a:p>
            <a:pPr marL="12700" indent="0">
              <a:lnSpc>
                <a:spcPct val="100000"/>
              </a:lnSpc>
              <a:spcBef>
                <a:spcPts val="315"/>
              </a:spcBef>
              <a:buNone/>
              <a:tabLst>
                <a:tab pos="332105" algn="l"/>
                <a:tab pos="332740" algn="l"/>
              </a:tabLst>
            </a:pPr>
            <a:endParaRPr lang="nb-NO" sz="1400" dirty="0">
              <a:solidFill>
                <a:srgbClr val="3E60D6"/>
              </a:solidFill>
              <a:ea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488996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Traumesideleie og transport</a:t>
            </a:r>
            <a:endParaRPr lang="nb-NO" dirty="0">
              <a:latin typeface="DIN 2014 Bold"/>
            </a:endParaRPr>
          </a:p>
        </p:txBody>
      </p:sp>
      <p:pic>
        <p:nvPicPr>
          <p:cNvPr id="4" name="object 3">
            <a:extLst>
              <a:ext uri="{FF2B5EF4-FFF2-40B4-BE49-F238E27FC236}">
                <a16:creationId xmlns:a16="http://schemas.microsoft.com/office/drawing/2014/main" id="{6F02B760-CEF7-A50F-CC05-027CF986F47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51000" y="1751806"/>
            <a:ext cx="5524500" cy="364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046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Traumesideleie og transport</a:t>
            </a:r>
            <a:endParaRPr lang="nb-NO" dirty="0">
              <a:latin typeface="DIN 2014 Bold"/>
            </a:endParaRPr>
          </a:p>
        </p:txBody>
      </p:sp>
      <p:pic>
        <p:nvPicPr>
          <p:cNvPr id="7" name="object 3">
            <a:extLst>
              <a:ext uri="{FF2B5EF4-FFF2-40B4-BE49-F238E27FC236}">
                <a16:creationId xmlns:a16="http://schemas.microsoft.com/office/drawing/2014/main" id="{99B5576B-BEF6-A9F5-8076-F84D72FEABC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11916" y="1631950"/>
            <a:ext cx="5802668" cy="3887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741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Praktiske øvelser</a:t>
            </a:r>
            <a:endParaRPr lang="nb-NO" dirty="0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AutoNum type="arabicPeriod"/>
            </a:pPr>
            <a:r>
              <a:rPr lang="nb-NO" sz="1400" dirty="0">
                <a:latin typeface="DIN 2014"/>
              </a:rPr>
              <a:t>Trolig har pasient falt ned fra et stillas. Pasienten har blek blålig hudfarge. Åpent leggbrudd. Pasienten er våken, engstelig, klager over smerter i bekken/rygg, kaldsvett, puster raskt og overfladisk. Rask, svak halspuls. Ikke følbar håndleddpuls. Tiltak og prioritering?</a:t>
            </a:r>
          </a:p>
          <a:p>
            <a:pPr marL="342900" indent="-342900">
              <a:buAutoNum type="arabicPeriod"/>
            </a:pPr>
            <a:r>
              <a:rPr lang="nb-NO" sz="1400" dirty="0">
                <a:latin typeface="DIN 2014"/>
              </a:rPr>
              <a:t>Pasienten har blek hudfarge, litt stor mage. Pasienten reagerer ikke på smerte, pusten er surklet, gispende og sein, ingen følbar puls. Tiltak og prioritering?</a:t>
            </a:r>
          </a:p>
          <a:p>
            <a:pPr marL="342900" indent="-342900">
              <a:buAutoNum type="arabicPeriod"/>
            </a:pPr>
            <a:r>
              <a:rPr lang="nb-NO" sz="1400" dirty="0">
                <a:latin typeface="DIN 2014"/>
              </a:rPr>
              <a:t>Pasienten er våken og har store smerter. Pust og puls er normal. Tiltak og prioritering?</a:t>
            </a:r>
          </a:p>
          <a:p>
            <a:pPr marL="0" indent="0">
              <a:buNone/>
            </a:pPr>
            <a:endParaRPr lang="nb-NO" sz="1400" dirty="0">
              <a:latin typeface="DIN 2014"/>
            </a:endParaRPr>
          </a:p>
        </p:txBody>
      </p:sp>
    </p:spTree>
    <p:extLst>
      <p:ext uri="{BB962C8B-B14F-4D97-AF65-F5344CB8AC3E}">
        <p14:creationId xmlns:p14="http://schemas.microsoft.com/office/powerpoint/2010/main" val="2537113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EVALUERING</a:t>
            </a:r>
            <a:endParaRPr lang="nb-NO" dirty="0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nb-NO" sz="2800" dirty="0"/>
              <a:t>Observasjon i henhold til læremål:</a:t>
            </a:r>
          </a:p>
          <a:p>
            <a:pPr>
              <a:lnSpc>
                <a:spcPct val="120000"/>
              </a:lnSpc>
            </a:pPr>
            <a:r>
              <a:rPr lang="nb-NO" sz="2800" dirty="0"/>
              <a:t>Prioritere i samsvar med ABCDE i behandlingen av hardt skadet pasient</a:t>
            </a:r>
          </a:p>
          <a:p>
            <a:pPr>
              <a:lnSpc>
                <a:spcPct val="120000"/>
              </a:lnSpc>
            </a:pPr>
            <a:r>
              <a:rPr lang="nb-NO" sz="2800" dirty="0"/>
              <a:t>Beskrive prinsipper for ABC-vurdering og pasientundersøkelse. Assistere under ledelse av sykepleier</a:t>
            </a:r>
          </a:p>
          <a:p>
            <a:pPr>
              <a:lnSpc>
                <a:spcPct val="120000"/>
              </a:lnSpc>
            </a:pPr>
            <a:r>
              <a:rPr lang="nb-NO" sz="2800" dirty="0"/>
              <a:t>Kunne beskrive prinsipper for prioritering blant flere skadde. Assistere under ledelse av sykepleier.</a:t>
            </a:r>
          </a:p>
          <a:p>
            <a:pPr>
              <a:lnSpc>
                <a:spcPct val="120000"/>
              </a:lnSpc>
            </a:pPr>
            <a:r>
              <a:rPr lang="nb-NO" sz="2800" dirty="0"/>
              <a:t>Kunne legge pasient i traumesideleie</a:t>
            </a:r>
          </a:p>
          <a:p>
            <a:pPr>
              <a:lnSpc>
                <a:spcPct val="120000"/>
              </a:lnSpc>
            </a:pPr>
            <a:r>
              <a:rPr lang="nb-NO" sz="2800" dirty="0"/>
              <a:t>Sterke sider</a:t>
            </a:r>
          </a:p>
          <a:p>
            <a:pPr>
              <a:lnSpc>
                <a:spcPct val="120000"/>
              </a:lnSpc>
            </a:pPr>
            <a:r>
              <a:rPr lang="nb-NO" sz="2800" dirty="0"/>
              <a:t>Kan forbedres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5822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INSTRUKTØRVEILEDNING</a:t>
            </a:r>
            <a:endParaRPr lang="nb-NO" dirty="0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822" y="1339916"/>
            <a:ext cx="7612856" cy="4680557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nb-NO" sz="1400" b="1" dirty="0"/>
              <a:t>Traumer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nb-NO" sz="1400" dirty="0"/>
              <a:t>Tidsforbruk: 70 min</a:t>
            </a:r>
            <a:br>
              <a:rPr lang="nb-NO" sz="1400" dirty="0"/>
            </a:br>
            <a:r>
              <a:rPr lang="nb-NO" sz="1400" dirty="0"/>
              <a:t>Læremål: Kunne gjennomføre pasientundersøkelse i henhold til ABCDE. Kunne legge pasient i traumesideleie.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nb-NO" sz="1400" dirty="0"/>
              <a:t>Førstehjelper iverksetter og gjennomfører pasientundersøkelse på markør/hverandre etter ABCDE prinsippet. Grundig topp til tå undersøkelse.</a:t>
            </a:r>
          </a:p>
          <a:p>
            <a:pPr marL="12699" lvl="1" indent="0">
              <a:lnSpc>
                <a:spcPct val="100000"/>
              </a:lnSpc>
              <a:spcBef>
                <a:spcPts val="869"/>
              </a:spcBef>
              <a:buNone/>
              <a:tabLst>
                <a:tab pos="104139" algn="l"/>
              </a:tabLst>
            </a:pPr>
            <a:r>
              <a:rPr lang="nb-NO" sz="1400" b="1" u="sng" dirty="0"/>
              <a:t>ABCDE:</a:t>
            </a:r>
          </a:p>
          <a:p>
            <a:pPr marL="104139" lvl="1" indent="-91440">
              <a:lnSpc>
                <a:spcPct val="100000"/>
              </a:lnSpc>
              <a:spcBef>
                <a:spcPts val="869"/>
              </a:spcBef>
              <a:buChar char="-"/>
              <a:tabLst>
                <a:tab pos="104139" algn="l"/>
              </a:tabLst>
            </a:pPr>
            <a:r>
              <a:rPr lang="nb-NO" sz="1400" dirty="0"/>
              <a:t>Sjekke bevissthetsnivå, Glasgow </a:t>
            </a:r>
            <a:r>
              <a:rPr lang="nb-NO" sz="1400" dirty="0" err="1"/>
              <a:t>coma</a:t>
            </a:r>
            <a:r>
              <a:rPr lang="nb-NO" sz="1400" dirty="0"/>
              <a:t> </a:t>
            </a:r>
            <a:r>
              <a:rPr lang="nb-NO" sz="1400" dirty="0" err="1"/>
              <a:t>scale</a:t>
            </a:r>
            <a:endParaRPr lang="nb-NO" sz="1400" dirty="0"/>
          </a:p>
          <a:p>
            <a:pPr marL="104139" lvl="1" indent="-91440">
              <a:lnSpc>
                <a:spcPct val="100000"/>
              </a:lnSpc>
              <a:spcBef>
                <a:spcPts val="869"/>
              </a:spcBef>
              <a:buChar char="-"/>
              <a:tabLst>
                <a:tab pos="104139" algn="l"/>
              </a:tabLst>
            </a:pPr>
            <a:r>
              <a:rPr lang="nb-NO" sz="1400" dirty="0"/>
              <a:t>Sikre frie luftveier</a:t>
            </a:r>
          </a:p>
          <a:p>
            <a:pPr marL="104139" lvl="1" indent="-91440">
              <a:lnSpc>
                <a:spcPct val="100000"/>
              </a:lnSpc>
              <a:spcBef>
                <a:spcPts val="869"/>
              </a:spcBef>
              <a:buChar char="-"/>
              <a:tabLst>
                <a:tab pos="104139" algn="l"/>
              </a:tabLst>
            </a:pPr>
            <a:r>
              <a:rPr lang="nb-NO" sz="1400" dirty="0"/>
              <a:t>Sjekke åndedrett</a:t>
            </a:r>
          </a:p>
          <a:p>
            <a:pPr marL="104139" lvl="1" indent="-91440">
              <a:lnSpc>
                <a:spcPct val="100000"/>
              </a:lnSpc>
              <a:spcBef>
                <a:spcPts val="869"/>
              </a:spcBef>
              <a:buChar char="-"/>
              <a:tabLst>
                <a:tab pos="104139" algn="l"/>
              </a:tabLst>
            </a:pPr>
            <a:r>
              <a:rPr lang="nb-NO" sz="1400" dirty="0"/>
              <a:t>Puls?</a:t>
            </a:r>
          </a:p>
          <a:p>
            <a:pPr marL="104139" lvl="1" indent="-91440">
              <a:lnSpc>
                <a:spcPct val="100000"/>
              </a:lnSpc>
              <a:spcBef>
                <a:spcPts val="869"/>
              </a:spcBef>
              <a:buChar char="-"/>
              <a:tabLst>
                <a:tab pos="104139" algn="l"/>
              </a:tabLst>
            </a:pPr>
            <a:r>
              <a:rPr lang="nb-NO" sz="1400" dirty="0"/>
              <a:t>Varsle</a:t>
            </a:r>
          </a:p>
          <a:p>
            <a:pPr marL="0" indent="0">
              <a:spcAft>
                <a:spcPts val="600"/>
              </a:spcAft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809866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INSTRUKTØRVEILEDNING</a:t>
            </a:r>
            <a:endParaRPr lang="nb-NO" dirty="0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822" y="1339916"/>
            <a:ext cx="7612856" cy="4680557"/>
          </a:xfrm>
        </p:spPr>
        <p:txBody>
          <a:bodyPr>
            <a:normAutofit/>
          </a:bodyPr>
          <a:lstStyle/>
          <a:p>
            <a:r>
              <a:rPr lang="nb-NO" sz="1400" dirty="0"/>
              <a:t>Førstehjelper iverksetter mobilisering</a:t>
            </a:r>
          </a:p>
          <a:p>
            <a:r>
              <a:rPr lang="nb-NO" sz="1400" dirty="0"/>
              <a:t>Sette på nakkekrage</a:t>
            </a:r>
          </a:p>
          <a:p>
            <a:r>
              <a:rPr lang="nb-NO" sz="1400" dirty="0"/>
              <a:t>Legge pasient på </a:t>
            </a:r>
            <a:r>
              <a:rPr lang="nb-NO" sz="1400" dirty="0" err="1"/>
              <a:t>backboard</a:t>
            </a:r>
            <a:r>
              <a:rPr lang="nb-NO" sz="1400" dirty="0"/>
              <a:t> med log-roll</a:t>
            </a:r>
            <a:br>
              <a:rPr lang="nb-NO" sz="1400" dirty="0"/>
            </a:br>
            <a:r>
              <a:rPr lang="nb-NO" sz="1400" dirty="0"/>
              <a:t>Bruk av Sam-Sling</a:t>
            </a:r>
          </a:p>
          <a:p>
            <a:r>
              <a:rPr lang="nb-NO" sz="1400" dirty="0"/>
              <a:t>Støtte opp med ulltepper/puter eller lignende</a:t>
            </a:r>
            <a:br>
              <a:rPr lang="nb-NO" sz="1400" dirty="0"/>
            </a:br>
            <a:r>
              <a:rPr lang="nb-NO" sz="1400" dirty="0"/>
              <a:t>Fiksere på rett måte i traumesideleie</a:t>
            </a:r>
          </a:p>
          <a:p>
            <a:r>
              <a:rPr lang="nb-NO" sz="1400" dirty="0"/>
              <a:t>Observere pasienten, føre pasient observasjonsskjema, være særlig oppmerksom på endringer </a:t>
            </a:r>
          </a:p>
          <a:p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36277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AB6DD5-198E-AF54-1095-EAEA78E9B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Modul 5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8CBE4F9-79F8-07DF-8BC6-5BD034C05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sz="1800" dirty="0">
                <a:latin typeface="DIN 2014"/>
              </a:rPr>
              <a:t>Læremål:</a:t>
            </a:r>
            <a:endParaRPr lang="nb-NO" sz="1800" dirty="0"/>
          </a:p>
          <a:p>
            <a:pPr marL="0" indent="0">
              <a:buNone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Prioritere i samsvar med ABCDE i behandlingen av hardt skadet pasient</a:t>
            </a:r>
          </a:p>
          <a:p>
            <a:pPr marL="0" indent="0">
              <a:buNone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Beskrive prinsipper for ABC-vurdering og pasientundersøkelse. Assistere under ledelse av sykepleier</a:t>
            </a:r>
          </a:p>
          <a:p>
            <a:pPr marL="0" indent="0">
              <a:buNone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Kunne beskrive prinsipper for prioritering blant flere skadde. Assistere under ledelse av sykepleier.</a:t>
            </a:r>
          </a:p>
          <a:p>
            <a:pPr marL="0" indent="0">
              <a:buNone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Kunne legge pasient i traumesideleie</a:t>
            </a:r>
          </a:p>
          <a:p>
            <a:pPr marL="0" indent="0">
              <a:buNone/>
              <a:tabLst>
                <a:tab pos="332105" algn="l"/>
                <a:tab pos="332740" algn="l"/>
              </a:tabLst>
            </a:pPr>
            <a:endParaRPr lang="nb-NO" sz="1400" dirty="0">
              <a:latin typeface="DIN 2014"/>
            </a:endParaRPr>
          </a:p>
        </p:txBody>
      </p:sp>
    </p:spTree>
    <p:extLst>
      <p:ext uri="{BB962C8B-B14F-4D97-AF65-F5344CB8AC3E}">
        <p14:creationId xmlns:p14="http://schemas.microsoft.com/office/powerpoint/2010/main" val="1976200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AB6DD5-198E-AF54-1095-EAEA78E9B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Modul 5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8CBE4F9-79F8-07DF-8BC6-5BD034C05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822" y="1631230"/>
            <a:ext cx="7612856" cy="4170274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nb-NO" sz="1800" dirty="0">
                <a:latin typeface="DIN 2014"/>
              </a:rPr>
              <a:t>Innhold:</a:t>
            </a:r>
            <a:endParaRPr lang="en-US" sz="1800" dirty="0">
              <a:latin typeface="DIN 2014"/>
            </a:endParaRPr>
          </a:p>
          <a:p>
            <a:pPr marL="298450" indent="-285750">
              <a:lnSpc>
                <a:spcPct val="120000"/>
              </a:lnSpc>
              <a:spcAft>
                <a:spcPts val="300"/>
              </a:spcAft>
              <a:tabLst>
                <a:tab pos="332105" algn="l"/>
                <a:tab pos="332740" algn="l"/>
              </a:tabLst>
            </a:pPr>
            <a:r>
              <a:rPr lang="nb-NO" sz="1400" b="1" dirty="0">
                <a:latin typeface="DIN 2014"/>
              </a:rPr>
              <a:t>ABCDE</a:t>
            </a:r>
            <a:r>
              <a:rPr lang="nb-NO" sz="1400" dirty="0">
                <a:latin typeface="DIN 2014"/>
              </a:rPr>
              <a:t> – Introduksjon av begrepene, prinsippene og tanken bak prioriteringene</a:t>
            </a:r>
          </a:p>
          <a:p>
            <a:pPr marL="298450" indent="-2857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Presisere ABCDE. Systematisk pasientundersøkelse, bevisst og bevisstløs pasient.</a:t>
            </a:r>
          </a:p>
          <a:p>
            <a:pPr marL="298450" indent="-2857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tabLst>
                <a:tab pos="332105" algn="l"/>
                <a:tab pos="332740" algn="l"/>
              </a:tabLst>
            </a:pPr>
            <a:r>
              <a:rPr lang="nb-NO" sz="1400" b="1" dirty="0">
                <a:latin typeface="DIN 2014"/>
              </a:rPr>
              <a:t>Skademekanikk:</a:t>
            </a:r>
          </a:p>
          <a:p>
            <a:pPr marL="298450" indent="-2857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Energivurdering og konsekvenser av denne for undersøkelse og behandling</a:t>
            </a:r>
          </a:p>
          <a:p>
            <a:pPr marL="298450" indent="-2857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Viktighet av skademekanikk i rapport fra ARL-lag</a:t>
            </a:r>
          </a:p>
          <a:p>
            <a:pPr marL="298450" indent="-2857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Traumesideleie</a:t>
            </a:r>
          </a:p>
          <a:p>
            <a:pPr marL="298450" indent="-2857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Assistere sykepleier ved pålegging av Sam-Sling</a:t>
            </a:r>
          </a:p>
          <a:p>
            <a:pPr marL="298450" indent="-2857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tabLst>
                <a:tab pos="332105" algn="l"/>
                <a:tab pos="332740" algn="l"/>
              </a:tabLst>
            </a:pPr>
            <a:r>
              <a:rPr lang="nb-NO" sz="1400" b="1" dirty="0">
                <a:latin typeface="DIN 2014"/>
              </a:rPr>
              <a:t>Medisinsk organisering på skadested:</a:t>
            </a:r>
          </a:p>
          <a:p>
            <a:pPr marL="298450" indent="-2857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Førstehjelpers rolle og oppgaver</a:t>
            </a:r>
          </a:p>
          <a:p>
            <a:pPr marL="298450" indent="-2857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Prinsipp for prioritering – </a:t>
            </a:r>
            <a:r>
              <a:rPr lang="nb-NO" sz="1400" dirty="0" err="1">
                <a:latin typeface="DIN 2014"/>
              </a:rPr>
              <a:t>triage</a:t>
            </a:r>
            <a:endParaRPr lang="nb-NO" sz="1400" dirty="0">
              <a:latin typeface="DIN 2014"/>
            </a:endParaRPr>
          </a:p>
          <a:p>
            <a:pPr marL="298450" indent="-2857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Medisinsk skadestedsledelse i akuttfase</a:t>
            </a:r>
          </a:p>
          <a:p>
            <a:pPr marL="298450" indent="-2857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Primærundersøkelse</a:t>
            </a:r>
          </a:p>
          <a:p>
            <a:pPr marL="298450" indent="-2857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Merking av prioriteringsgrad</a:t>
            </a:r>
          </a:p>
          <a:p>
            <a:pPr marL="12700" indent="0">
              <a:lnSpc>
                <a:spcPct val="100000"/>
              </a:lnSpc>
              <a:buNone/>
              <a:tabLst>
                <a:tab pos="332105" algn="l"/>
                <a:tab pos="332740" algn="l"/>
              </a:tabLst>
            </a:pPr>
            <a:endParaRPr lang="nb-NO" sz="1400" dirty="0">
              <a:latin typeface="DIN 2014"/>
            </a:endParaRPr>
          </a:p>
          <a:p>
            <a:pPr marL="12700" indent="0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None/>
            </a:pPr>
            <a:endParaRPr lang="nb-NO" dirty="0">
              <a:solidFill>
                <a:srgbClr val="3E60D6"/>
              </a:solidFill>
              <a:ea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828203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Modul 5</a:t>
            </a:r>
            <a:endParaRPr lang="nb-NO" dirty="0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sz="1800" dirty="0">
                <a:latin typeface="DIN 2014"/>
              </a:rPr>
              <a:t>Metode:</a:t>
            </a:r>
            <a:endParaRPr lang="nb-NO" sz="1800" dirty="0"/>
          </a:p>
          <a:p>
            <a:pPr marL="0" indent="0">
              <a:buNone/>
            </a:pPr>
            <a:r>
              <a:rPr lang="nb-NO" sz="1400" b="1" dirty="0">
                <a:solidFill>
                  <a:srgbClr val="3E60D6"/>
                </a:solidFill>
                <a:latin typeface="DIN 2014"/>
                <a:ea typeface="Cambria"/>
              </a:rPr>
              <a:t>Praksis:</a:t>
            </a:r>
          </a:p>
          <a:p>
            <a:pPr marL="332105" indent="-319405">
              <a:lnSpc>
                <a:spcPct val="100000"/>
              </a:lnSpc>
              <a:spcBef>
                <a:spcPts val="315"/>
              </a:spcBef>
              <a:tabLst>
                <a:tab pos="332105" algn="l"/>
                <a:tab pos="332740" algn="l"/>
              </a:tabLst>
            </a:pPr>
            <a:r>
              <a:rPr lang="nb-NO" sz="1400" dirty="0">
                <a:solidFill>
                  <a:srgbClr val="3E60D6"/>
                </a:solidFill>
                <a:ea typeface="Cambria"/>
              </a:rPr>
              <a:t>Fokus på systematisk og basal livreddende førstehjelp:</a:t>
            </a:r>
          </a:p>
          <a:p>
            <a:pPr marL="332105" indent="-319405">
              <a:lnSpc>
                <a:spcPct val="100000"/>
              </a:lnSpc>
              <a:spcBef>
                <a:spcPts val="315"/>
              </a:spcBef>
              <a:buFont typeface="Wingdings"/>
              <a:buChar char=""/>
              <a:tabLst>
                <a:tab pos="332105" algn="l"/>
                <a:tab pos="332740" algn="l"/>
              </a:tabLst>
            </a:pPr>
            <a:r>
              <a:rPr lang="nb-NO" sz="1400" dirty="0">
                <a:solidFill>
                  <a:srgbClr val="3E60D6"/>
                </a:solidFill>
                <a:ea typeface="Cambria"/>
              </a:rPr>
              <a:t>ABC på traumatisert, våken og bevisstløs pasient</a:t>
            </a:r>
          </a:p>
          <a:p>
            <a:pPr marL="332105" indent="-319405">
              <a:lnSpc>
                <a:spcPct val="100000"/>
              </a:lnSpc>
              <a:spcBef>
                <a:spcPts val="315"/>
              </a:spcBef>
              <a:buFont typeface="Wingdings"/>
              <a:buChar char=""/>
              <a:tabLst>
                <a:tab pos="332105" algn="l"/>
                <a:tab pos="332740" algn="l"/>
              </a:tabLst>
            </a:pPr>
            <a:r>
              <a:rPr lang="nb-NO" sz="1400" dirty="0">
                <a:solidFill>
                  <a:srgbClr val="3E60D6"/>
                </a:solidFill>
                <a:ea typeface="Cambria"/>
              </a:rPr>
              <a:t>Gjennomføre systematisk pasientundersøkelse på markør/hverandre</a:t>
            </a:r>
          </a:p>
          <a:p>
            <a:pPr marL="332105" indent="-319405">
              <a:lnSpc>
                <a:spcPct val="100000"/>
              </a:lnSpc>
              <a:spcBef>
                <a:spcPts val="315"/>
              </a:spcBef>
              <a:buFont typeface="Wingdings"/>
              <a:buChar char=""/>
              <a:tabLst>
                <a:tab pos="332105" algn="l"/>
                <a:tab pos="332740" algn="l"/>
              </a:tabLst>
            </a:pPr>
            <a:r>
              <a:rPr lang="nb-NO" sz="1400" dirty="0" err="1">
                <a:solidFill>
                  <a:srgbClr val="3E60D6"/>
                </a:solidFill>
                <a:ea typeface="Cambria"/>
              </a:rPr>
              <a:t>Triage</a:t>
            </a:r>
            <a:endParaRPr lang="nb-NO" sz="1400" dirty="0">
              <a:solidFill>
                <a:srgbClr val="3E60D6"/>
              </a:solidFill>
              <a:ea typeface="Cambria"/>
            </a:endParaRPr>
          </a:p>
          <a:p>
            <a:pPr marL="332105" indent="-319405">
              <a:lnSpc>
                <a:spcPct val="100000"/>
              </a:lnSpc>
              <a:spcBef>
                <a:spcPts val="315"/>
              </a:spcBef>
              <a:buFont typeface="Wingdings"/>
              <a:buChar char=""/>
              <a:tabLst>
                <a:tab pos="332105" algn="l"/>
                <a:tab pos="332740" algn="l"/>
              </a:tabLst>
            </a:pPr>
            <a:r>
              <a:rPr lang="nb-NO" sz="1400" dirty="0">
                <a:solidFill>
                  <a:srgbClr val="3E60D6"/>
                </a:solidFill>
                <a:ea typeface="Cambria"/>
              </a:rPr>
              <a:t>Legge på nakkekrage</a:t>
            </a:r>
          </a:p>
          <a:p>
            <a:pPr marL="332105" indent="-319405">
              <a:lnSpc>
                <a:spcPct val="100000"/>
              </a:lnSpc>
              <a:spcBef>
                <a:spcPts val="315"/>
              </a:spcBef>
              <a:buFont typeface="Wingdings"/>
              <a:buChar char=""/>
              <a:tabLst>
                <a:tab pos="332105" algn="l"/>
                <a:tab pos="332740" algn="l"/>
              </a:tabLst>
            </a:pPr>
            <a:r>
              <a:rPr lang="nb-NO" sz="1400" dirty="0">
                <a:solidFill>
                  <a:srgbClr val="3E60D6"/>
                </a:solidFill>
                <a:ea typeface="Cambria"/>
              </a:rPr>
              <a:t>Legge markør/hverandre i traumesideleie</a:t>
            </a:r>
          </a:p>
          <a:p>
            <a:pPr marL="332105" indent="-319405">
              <a:lnSpc>
                <a:spcPct val="100000"/>
              </a:lnSpc>
              <a:spcBef>
                <a:spcPts val="315"/>
              </a:spcBef>
              <a:buFont typeface="Wingdings"/>
              <a:buChar char=""/>
              <a:tabLst>
                <a:tab pos="332105" algn="l"/>
                <a:tab pos="332740" algn="l"/>
              </a:tabLst>
            </a:pPr>
            <a:r>
              <a:rPr lang="nb-NO" sz="1400" dirty="0">
                <a:solidFill>
                  <a:srgbClr val="3E60D6"/>
                </a:solidFill>
                <a:ea typeface="Cambria"/>
              </a:rPr>
              <a:t>Finne fram og hjelpe til med å plassere Sam-Sling</a:t>
            </a:r>
          </a:p>
          <a:p>
            <a:pPr marL="0" indent="0">
              <a:buNone/>
            </a:pPr>
            <a:endParaRPr lang="nb-NO" sz="1400" dirty="0">
              <a:solidFill>
                <a:srgbClr val="3E60D6"/>
              </a:solidFill>
              <a:ea typeface="Cambria"/>
            </a:endParaRPr>
          </a:p>
          <a:p>
            <a:pPr marL="127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nb-NO" dirty="0">
              <a:solidFill>
                <a:srgbClr val="3E60D6"/>
              </a:solidFill>
              <a:ea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204898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Modul 5</a:t>
            </a:r>
            <a:endParaRPr lang="nb-NO" dirty="0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sz="1800" dirty="0">
                <a:latin typeface="DIN 2014"/>
              </a:rPr>
              <a:t>Metode:</a:t>
            </a:r>
            <a:endParaRPr lang="nb-NO" sz="1800" dirty="0"/>
          </a:p>
          <a:p>
            <a:pPr marL="332105" indent="-319405">
              <a:lnSpc>
                <a:spcPct val="100000"/>
              </a:lnSpc>
              <a:spcBef>
                <a:spcPts val="315"/>
              </a:spcBef>
              <a:tabLst>
                <a:tab pos="332105" algn="l"/>
                <a:tab pos="332740" algn="l"/>
              </a:tabLst>
            </a:pPr>
            <a:r>
              <a:rPr lang="nb-NO" sz="1400" b="1" dirty="0">
                <a:solidFill>
                  <a:srgbClr val="3E60D6"/>
                </a:solidFill>
                <a:ea typeface="Cambria"/>
              </a:rPr>
              <a:t>Utstyr fra førstehjelp-/akuttsekk:</a:t>
            </a:r>
          </a:p>
          <a:p>
            <a:pPr marL="332105" indent="-319405">
              <a:lnSpc>
                <a:spcPct val="100000"/>
              </a:lnSpc>
              <a:spcBef>
                <a:spcPts val="315"/>
              </a:spcBef>
              <a:buFont typeface="Wingdings"/>
              <a:buChar char=""/>
              <a:tabLst>
                <a:tab pos="332105" algn="l"/>
                <a:tab pos="332740" algn="l"/>
              </a:tabLst>
            </a:pPr>
            <a:r>
              <a:rPr lang="nb-NO" sz="1400" dirty="0">
                <a:solidFill>
                  <a:srgbClr val="3E60D6"/>
                </a:solidFill>
                <a:ea typeface="Cambria"/>
              </a:rPr>
              <a:t>Ventilasjonsutstyr/ O2</a:t>
            </a:r>
          </a:p>
          <a:p>
            <a:pPr marL="332105" indent="-319405">
              <a:lnSpc>
                <a:spcPct val="100000"/>
              </a:lnSpc>
              <a:spcBef>
                <a:spcPts val="315"/>
              </a:spcBef>
              <a:buFont typeface="Wingdings"/>
              <a:buChar char=""/>
              <a:tabLst>
                <a:tab pos="332105" algn="l"/>
                <a:tab pos="332740" algn="l"/>
              </a:tabLst>
            </a:pPr>
            <a:r>
              <a:rPr lang="nb-NO" sz="1400" dirty="0">
                <a:solidFill>
                  <a:srgbClr val="3E60D6"/>
                </a:solidFill>
                <a:ea typeface="Cambria"/>
              </a:rPr>
              <a:t>Trykkbandasje</a:t>
            </a:r>
          </a:p>
          <a:p>
            <a:pPr marL="332105" indent="-319405">
              <a:lnSpc>
                <a:spcPct val="100000"/>
              </a:lnSpc>
              <a:spcBef>
                <a:spcPts val="315"/>
              </a:spcBef>
              <a:buFont typeface="Wingdings"/>
              <a:buChar char=""/>
              <a:tabLst>
                <a:tab pos="332105" algn="l"/>
                <a:tab pos="332740" algn="l"/>
              </a:tabLst>
            </a:pPr>
            <a:r>
              <a:rPr lang="nb-NO" sz="1400" dirty="0">
                <a:solidFill>
                  <a:srgbClr val="3E60D6"/>
                </a:solidFill>
                <a:ea typeface="Cambria"/>
              </a:rPr>
              <a:t>Utstyr til innleggelse av venekanyle</a:t>
            </a:r>
          </a:p>
          <a:p>
            <a:pPr marL="332105" indent="-319405">
              <a:lnSpc>
                <a:spcPct val="100000"/>
              </a:lnSpc>
              <a:spcBef>
                <a:spcPts val="315"/>
              </a:spcBef>
              <a:buFont typeface="Wingdings"/>
              <a:buChar char=""/>
              <a:tabLst>
                <a:tab pos="332105" algn="l"/>
                <a:tab pos="332740" algn="l"/>
              </a:tabLst>
            </a:pPr>
            <a:r>
              <a:rPr lang="nb-NO" sz="1400" dirty="0">
                <a:solidFill>
                  <a:srgbClr val="3E60D6"/>
                </a:solidFill>
                <a:ea typeface="Cambria"/>
              </a:rPr>
              <a:t>Intravenøs væske</a:t>
            </a:r>
          </a:p>
          <a:p>
            <a:pPr marL="332105" indent="-319405">
              <a:lnSpc>
                <a:spcPct val="100000"/>
              </a:lnSpc>
              <a:spcBef>
                <a:spcPts val="315"/>
              </a:spcBef>
              <a:buFont typeface="Wingdings"/>
              <a:buChar char=""/>
              <a:tabLst>
                <a:tab pos="332105" algn="l"/>
                <a:tab pos="332740" algn="l"/>
              </a:tabLst>
            </a:pPr>
            <a:r>
              <a:rPr lang="nb-NO" sz="1400" dirty="0">
                <a:solidFill>
                  <a:srgbClr val="3E60D6"/>
                </a:solidFill>
                <a:ea typeface="Cambria"/>
              </a:rPr>
              <a:t>Nakkekrage</a:t>
            </a:r>
          </a:p>
          <a:p>
            <a:pPr marL="332105" indent="-319405">
              <a:lnSpc>
                <a:spcPct val="100000"/>
              </a:lnSpc>
              <a:spcBef>
                <a:spcPts val="315"/>
              </a:spcBef>
              <a:buFont typeface="Wingdings"/>
              <a:buChar char=""/>
              <a:tabLst>
                <a:tab pos="332105" algn="l"/>
                <a:tab pos="332740" algn="l"/>
              </a:tabLst>
            </a:pPr>
            <a:r>
              <a:rPr lang="nb-NO" sz="1400" dirty="0" err="1">
                <a:solidFill>
                  <a:srgbClr val="3E60D6"/>
                </a:solidFill>
                <a:ea typeface="Cambria"/>
              </a:rPr>
              <a:t>Redningssaks</a:t>
            </a:r>
            <a:endParaRPr lang="nb-NO" sz="1400" dirty="0">
              <a:solidFill>
                <a:srgbClr val="3E60D6"/>
              </a:solidFill>
              <a:ea typeface="Cambria"/>
            </a:endParaRPr>
          </a:p>
          <a:p>
            <a:pPr marL="332105" indent="-319405">
              <a:lnSpc>
                <a:spcPct val="100000"/>
              </a:lnSpc>
              <a:spcBef>
                <a:spcPts val="315"/>
              </a:spcBef>
              <a:buFont typeface="Wingdings"/>
              <a:buChar char=""/>
              <a:tabLst>
                <a:tab pos="332105" algn="l"/>
                <a:tab pos="332740" algn="l"/>
              </a:tabLst>
            </a:pPr>
            <a:r>
              <a:rPr lang="nb-NO" sz="1400" dirty="0">
                <a:solidFill>
                  <a:srgbClr val="3E60D6"/>
                </a:solidFill>
                <a:ea typeface="Cambria"/>
              </a:rPr>
              <a:t>Sug</a:t>
            </a:r>
          </a:p>
          <a:p>
            <a:pPr marL="0" indent="0">
              <a:buNone/>
            </a:pPr>
            <a:endParaRPr lang="nb-NO" sz="1400" dirty="0">
              <a:solidFill>
                <a:srgbClr val="3E60D6"/>
              </a:solidFill>
              <a:ea typeface="Cambria"/>
            </a:endParaRPr>
          </a:p>
          <a:p>
            <a:pPr marL="127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nb-NO" dirty="0">
              <a:solidFill>
                <a:srgbClr val="3E60D6"/>
              </a:solidFill>
              <a:ea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406719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Modul 5</a:t>
            </a:r>
            <a:endParaRPr lang="nb-NO" dirty="0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sz="1800" dirty="0">
                <a:latin typeface="DIN 2014"/>
              </a:rPr>
              <a:t>Referanser:</a:t>
            </a:r>
          </a:p>
          <a:p>
            <a:pPr marL="285750" indent="-285750">
              <a:spcAft>
                <a:spcPts val="300"/>
              </a:spcAft>
            </a:pPr>
            <a:r>
              <a:rPr lang="nb-NO" sz="1400" dirty="0">
                <a:latin typeface="DIN 2014"/>
              </a:rPr>
              <a:t>TR0819</a:t>
            </a:r>
          </a:p>
          <a:p>
            <a:pPr marL="285750" indent="-285750">
              <a:spcAft>
                <a:spcPts val="300"/>
              </a:spcAft>
            </a:pPr>
            <a:r>
              <a:rPr lang="nb-NO" sz="1400" dirty="0">
                <a:latin typeface="DIN 2014"/>
              </a:rPr>
              <a:t>TR0821</a:t>
            </a:r>
            <a:endParaRPr lang="nb-NO" dirty="0"/>
          </a:p>
          <a:p>
            <a:pPr marL="285750" indent="-285750">
              <a:spcAft>
                <a:spcPts val="300"/>
              </a:spcAft>
            </a:pPr>
            <a:r>
              <a:rPr lang="nb-NO" sz="1400" dirty="0">
                <a:latin typeface="DIN 2014"/>
              </a:rPr>
              <a:t>TR0822</a:t>
            </a:r>
          </a:p>
          <a:p>
            <a:pPr marL="285750" indent="-285750">
              <a:spcAft>
                <a:spcPts val="300"/>
              </a:spcAft>
            </a:pPr>
            <a:r>
              <a:rPr lang="nb-NO" sz="1400" dirty="0" err="1">
                <a:latin typeface="DIN 2014"/>
              </a:rPr>
              <a:t>Legevaktshåndboken</a:t>
            </a:r>
            <a:endParaRPr lang="nb-NO" sz="1400" dirty="0">
              <a:latin typeface="DIN 2014"/>
            </a:endParaRPr>
          </a:p>
          <a:p>
            <a:pPr marL="285750" indent="-285750">
              <a:spcAft>
                <a:spcPts val="300"/>
              </a:spcAft>
            </a:pPr>
            <a:r>
              <a:rPr lang="nb-NO" sz="1400" dirty="0">
                <a:latin typeface="DIN 2014"/>
              </a:rPr>
              <a:t>Norsk indeks for medisinsk nødhjelp</a:t>
            </a:r>
          </a:p>
          <a:p>
            <a:pPr marL="285750" indent="-285750">
              <a:spcAft>
                <a:spcPts val="300"/>
              </a:spcAft>
            </a:pPr>
            <a:endParaRPr lang="nb-NO" sz="1700" dirty="0">
              <a:latin typeface="DIN 2014"/>
            </a:endParaRPr>
          </a:p>
        </p:txBody>
      </p:sp>
    </p:spTree>
    <p:extLst>
      <p:ext uri="{BB962C8B-B14F-4D97-AF65-F5344CB8AC3E}">
        <p14:creationId xmlns:p14="http://schemas.microsoft.com/office/powerpoint/2010/main" val="1290262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>
                <a:latin typeface="DIN 2014 Bold"/>
              </a:rPr>
              <a:t>gjennomføring</a:t>
            </a:r>
            <a:endParaRPr lang="nb-NO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65100" indent="-165100"/>
            <a:r>
              <a:rPr lang="nb-NO" sz="1400" dirty="0">
                <a:latin typeface="DIN 2014"/>
              </a:rPr>
              <a:t>Teori i plenum </a:t>
            </a:r>
          </a:p>
          <a:p>
            <a:pPr marL="165100" indent="-165100"/>
            <a:r>
              <a:rPr lang="nb-NO" sz="1400" dirty="0">
                <a:latin typeface="DIN 2014"/>
              </a:rPr>
              <a:t>Grupper på 2 – 3 personer</a:t>
            </a:r>
          </a:p>
          <a:p>
            <a:pPr marL="165100" indent="-165100"/>
            <a:r>
              <a:rPr lang="nb-NO" sz="1400" dirty="0">
                <a:latin typeface="DIN 2014"/>
              </a:rPr>
              <a:t>Trening på markører/ hverandre</a:t>
            </a:r>
          </a:p>
          <a:p>
            <a:pPr marL="165100" indent="-165100"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Bruke førstehjelps og akuttsekker, annet utstyr</a:t>
            </a:r>
          </a:p>
          <a:p>
            <a:pPr marL="165100" indent="-165100"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Tidsforbruk teori: 30 min</a:t>
            </a:r>
          </a:p>
          <a:p>
            <a:pPr marL="165100" indent="-165100"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Tidsforbruk praktiske øvelser: 75 min</a:t>
            </a:r>
          </a:p>
          <a:p>
            <a:pPr marL="165100" indent="-165100"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Tidsbruk evaluering: 15 min</a:t>
            </a:r>
          </a:p>
          <a:p>
            <a:pPr marL="165100" indent="-165100"/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2032633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pasientundersøkelse</a:t>
            </a:r>
            <a:endParaRPr lang="nb-NO" dirty="0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95"/>
              </a:spcBef>
              <a:buNone/>
            </a:pPr>
            <a:r>
              <a:rPr lang="en-US" sz="1400" dirty="0">
                <a:latin typeface="DIN 2014"/>
              </a:rPr>
              <a:t>A - AIRWAYS</a:t>
            </a:r>
          </a:p>
          <a:p>
            <a:pPr marL="0" indent="0">
              <a:lnSpc>
                <a:spcPct val="100000"/>
              </a:lnSpc>
              <a:spcBef>
                <a:spcPts val="1095"/>
              </a:spcBef>
              <a:buNone/>
            </a:pPr>
            <a:r>
              <a:rPr lang="en-US" sz="1400" dirty="0">
                <a:latin typeface="DIN 2014"/>
              </a:rPr>
              <a:t>B - BREATHING</a:t>
            </a:r>
          </a:p>
          <a:p>
            <a:pPr marL="0" indent="0">
              <a:lnSpc>
                <a:spcPct val="100000"/>
              </a:lnSpc>
              <a:spcBef>
                <a:spcPts val="1090"/>
              </a:spcBef>
              <a:buNone/>
            </a:pPr>
            <a:r>
              <a:rPr lang="en-US" sz="1400" dirty="0">
                <a:latin typeface="DIN 2014"/>
              </a:rPr>
              <a:t>C - CIRCULATION</a:t>
            </a:r>
          </a:p>
          <a:p>
            <a:pPr marL="0" indent="0">
              <a:lnSpc>
                <a:spcPct val="100000"/>
              </a:lnSpc>
              <a:spcBef>
                <a:spcPts val="1095"/>
              </a:spcBef>
              <a:buNone/>
            </a:pPr>
            <a:r>
              <a:rPr lang="en-US" sz="1400" dirty="0">
                <a:latin typeface="DIN 2014"/>
              </a:rPr>
              <a:t>D - DISABILITY</a:t>
            </a:r>
          </a:p>
          <a:p>
            <a:pPr marL="0" indent="0">
              <a:lnSpc>
                <a:spcPct val="100000"/>
              </a:lnSpc>
              <a:spcBef>
                <a:spcPts val="1090"/>
              </a:spcBef>
              <a:buNone/>
            </a:pPr>
            <a:r>
              <a:rPr lang="en-US" sz="1400" dirty="0">
                <a:latin typeface="DIN 2014"/>
              </a:rPr>
              <a:t>E - EXPOSURE</a:t>
            </a:r>
          </a:p>
          <a:p>
            <a:pPr marL="165100" indent="-165100"/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2367439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pasientundersøkelse</a:t>
            </a:r>
            <a:endParaRPr lang="nb-NO" dirty="0">
              <a:latin typeface="DIN 2014 Bold"/>
            </a:endParaRP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281F450-D891-7525-5131-0046437784E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625"/>
              </a:spcBef>
              <a:buNone/>
            </a:pPr>
            <a:endParaRPr lang="nb-NO" sz="1800" dirty="0">
              <a:latin typeface="DIN 2014"/>
            </a:endParaRPr>
          </a:p>
          <a:p>
            <a:pPr marL="0" indent="0">
              <a:lnSpc>
                <a:spcPct val="100000"/>
              </a:lnSpc>
              <a:spcBef>
                <a:spcPts val="625"/>
              </a:spcBef>
              <a:buNone/>
            </a:pPr>
            <a:endParaRPr lang="nb-NO" sz="1800" dirty="0">
              <a:latin typeface="DIN 2014"/>
            </a:endParaRP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6FE636B-B318-5AD6-7CAF-A602D2CFC71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1400" dirty="0"/>
              <a:t>90% av skadene kan fastslås med nøyaktige opplysninger om skademekanismen. Rapport om skademekanisme er derfor viktig.</a:t>
            </a:r>
          </a:p>
          <a:p>
            <a:pPr marL="0" indent="0">
              <a:buNone/>
            </a:pPr>
            <a:endParaRPr lang="nb-NO" sz="1400" dirty="0"/>
          </a:p>
          <a:p>
            <a:r>
              <a:rPr lang="nb-NO" sz="1400" dirty="0"/>
              <a:t>Tilført energi: E=1/2MV^2</a:t>
            </a:r>
          </a:p>
          <a:p>
            <a:r>
              <a:rPr lang="nb-NO" sz="1400" dirty="0"/>
              <a:t>Tiden energien tilføres vevet på</a:t>
            </a:r>
          </a:p>
          <a:p>
            <a:r>
              <a:rPr lang="nb-NO" sz="1400" dirty="0"/>
              <a:t>Arealet energien fordeles over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  <p:pic>
        <p:nvPicPr>
          <p:cNvPr id="7" name="object 5">
            <a:extLst>
              <a:ext uri="{FF2B5EF4-FFF2-40B4-BE49-F238E27FC236}">
                <a16:creationId xmlns:a16="http://schemas.microsoft.com/office/drawing/2014/main" id="{7BB82D66-DBB5-7952-0B60-55C681296F9C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02935" y="2484628"/>
            <a:ext cx="1788794" cy="1275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247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shore Norge 2022">
      <a:dk1>
        <a:srgbClr val="3E60D6"/>
      </a:dk1>
      <a:lt1>
        <a:srgbClr val="FFFFFF"/>
      </a:lt1>
      <a:dk2>
        <a:srgbClr val="3E60D6"/>
      </a:dk2>
      <a:lt2>
        <a:srgbClr val="E7E6E6"/>
      </a:lt2>
      <a:accent1>
        <a:srgbClr val="3261DD"/>
      </a:accent1>
      <a:accent2>
        <a:srgbClr val="D6A961"/>
      </a:accent2>
      <a:accent3>
        <a:srgbClr val="333333"/>
      </a:accent3>
      <a:accent4>
        <a:srgbClr val="F7CF5F"/>
      </a:accent4>
      <a:accent5>
        <a:srgbClr val="88C277"/>
      </a:accent5>
      <a:accent6>
        <a:srgbClr val="698F64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_Offshore_Norge.pptx" id="{AA57C7B6-15C7-48E0-9437-2D2EA2697B33}" vid="{6BA41C4E-D622-406D-9182-266882246F9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3C76611FE29A34198C6990B3D748399" ma:contentTypeVersion="5" ma:contentTypeDescription="Opprett et nytt dokument." ma:contentTypeScope="" ma:versionID="9705d54171c44462bd8c1996624e3033">
  <xsd:schema xmlns:xsd="http://www.w3.org/2001/XMLSchema" xmlns:xs="http://www.w3.org/2001/XMLSchema" xmlns:p="http://schemas.microsoft.com/office/2006/metadata/properties" xmlns:ns2="8b2608b6-573e-4447-89c4-7b2475a0ad6e" xmlns:ns3="36e97027-987b-47d8-a445-591941cb6998" targetNamespace="http://schemas.microsoft.com/office/2006/metadata/properties" ma:root="true" ma:fieldsID="49faa946cd66123f98dbb4986e86b9a4" ns2:_="" ns3:_="">
    <xsd:import namespace="8b2608b6-573e-4447-89c4-7b2475a0ad6e"/>
    <xsd:import namespace="36e97027-987b-47d8-a445-591941cb699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2608b6-573e-4447-89c4-7b2475a0ad6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e97027-987b-47d8-a445-591941cb69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b2608b6-573e-4447-89c4-7b2475a0ad6e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8C7F940A-66C8-4890-86D9-2DC6600CC0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EA183D-3419-4FDE-9C7D-22ECC89C989A}"/>
</file>

<file path=customXml/itemProps3.xml><?xml version="1.0" encoding="utf-8"?>
<ds:datastoreItem xmlns:ds="http://schemas.openxmlformats.org/officeDocument/2006/customXml" ds:itemID="{E2B51C3D-1EBB-4DF4-9548-4E9588011040}">
  <ds:schemaRefs>
    <ds:schemaRef ds:uri="http://schemas.microsoft.com/office/2006/metadata/properties"/>
    <ds:schemaRef ds:uri="abb6d03b-b720-43ec-b5a3-4143cac4c03a"/>
    <ds:schemaRef ds:uri="http://purl.org/dc/terms/"/>
    <ds:schemaRef ds:uri="54734a74-56dc-4a95-b4ca-4cff54663954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ab8dfccc-4636-4312-b655-502deec2e93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618</Words>
  <Application>Microsoft Office PowerPoint</Application>
  <PresentationFormat>Egendefinert</PresentationFormat>
  <Paragraphs>136</Paragraphs>
  <Slides>17</Slides>
  <Notes>11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17</vt:i4>
      </vt:variant>
    </vt:vector>
  </HeadingPairs>
  <TitlesOfParts>
    <vt:vector size="25" baseType="lpstr">
      <vt:lpstr>Arial</vt:lpstr>
      <vt:lpstr>Calibri</vt:lpstr>
      <vt:lpstr>DIN 2014</vt:lpstr>
      <vt:lpstr>DIN 2014 Bold</vt:lpstr>
      <vt:lpstr>DIN 2014 Narrow</vt:lpstr>
      <vt:lpstr>Helvetica</vt:lpstr>
      <vt:lpstr>Wingdings</vt:lpstr>
      <vt:lpstr>Office-tema</vt:lpstr>
      <vt:lpstr>MODULBASERT TRENING FOR  FØRSTEHJELPSPERSONELL</vt:lpstr>
      <vt:lpstr>Modul 5</vt:lpstr>
      <vt:lpstr>Modul 5</vt:lpstr>
      <vt:lpstr>Modul 5</vt:lpstr>
      <vt:lpstr>Modul 5</vt:lpstr>
      <vt:lpstr>Modul 5</vt:lpstr>
      <vt:lpstr>gjennomføring</vt:lpstr>
      <vt:lpstr>pasientundersøkelse</vt:lpstr>
      <vt:lpstr>pasientundersøkelse</vt:lpstr>
      <vt:lpstr>Traume</vt:lpstr>
      <vt:lpstr>Traume</vt:lpstr>
      <vt:lpstr>Traumesideleie og transport</vt:lpstr>
      <vt:lpstr>Traumesideleie og transport</vt:lpstr>
      <vt:lpstr>Praktiske øvelser</vt:lpstr>
      <vt:lpstr>EVALUERING</vt:lpstr>
      <vt:lpstr>INSTRUKTØRVEILEDNING</vt:lpstr>
      <vt:lpstr>INSTRUKTØRVEILEDNING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MODULBASERT TRENING FOR FØRSTEHJELPSPERSONELL</dc:title>
  <dc:creator>Elisabeth Gjerdsjø</dc:creator>
  <cp:lastModifiedBy>Benedikte Abrahamsen</cp:lastModifiedBy>
  <cp:revision>1</cp:revision>
  <dcterms:created xsi:type="dcterms:W3CDTF">2023-02-22T12:32:25Z</dcterms:created>
  <dcterms:modified xsi:type="dcterms:W3CDTF">2023-04-03T08:29:39Z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2013-08-07T00:00:00Z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2023-02-22T00:00:00Z</vt:filetime>
  </property>
  <property fmtid="{D5CDD505-2E9C-101B-9397-08002B2CF9AE}" pid="5" name="Producer">
    <vt:lpwstr>Microsoft® PowerPoint® 2010</vt:lpwstr>
  </property>
  <property fmtid="{D5CDD505-2E9C-101B-9397-08002B2CF9AE}" pid="6" name="ContentTypeId">
    <vt:lpwstr>0x01010083C76611FE29A34198C6990B3D748399</vt:lpwstr>
  </property>
  <property fmtid="{D5CDD505-2E9C-101B-9397-08002B2CF9AE}" pid="7" name="MediaServiceImageTags">
    <vt:lpwstr/>
  </property>
  <property fmtid="{D5CDD505-2E9C-101B-9397-08002B2CF9AE}" pid="8" name="TaxKeyword">
    <vt:lpwstr/>
  </property>
  <property fmtid="{D5CDD505-2E9C-101B-9397-08002B2CF9AE}" pid="9" name="xd_ProgID">
    <vt:lpwstr/>
  </property>
  <property fmtid="{D5CDD505-2E9C-101B-9397-08002B2CF9AE}" pid="10" name="_SourceUrl">
    <vt:lpwstr/>
  </property>
  <property fmtid="{D5CDD505-2E9C-101B-9397-08002B2CF9AE}" pid="11" name="_SharedFileIndex">
    <vt:lpwstr/>
  </property>
  <property fmtid="{D5CDD505-2E9C-101B-9397-08002B2CF9AE}" pid="12" name="ONManagementStructure">
    <vt:lpwstr/>
  </property>
  <property fmtid="{D5CDD505-2E9C-101B-9397-08002B2CF9AE}" pid="13" name="TaxKeywordTaxHTField">
    <vt:lpwstr/>
  </property>
  <property fmtid="{D5CDD505-2E9C-101B-9397-08002B2CF9AE}" pid="14" name="ComplianceAssetId">
    <vt:lpwstr/>
  </property>
  <property fmtid="{D5CDD505-2E9C-101B-9397-08002B2CF9AE}" pid="15" name="TemplateUrl">
    <vt:lpwstr/>
  </property>
  <property fmtid="{D5CDD505-2E9C-101B-9397-08002B2CF9AE}" pid="16" name="pc35af7ee40c4272a9b88f5752d26e98">
    <vt:lpwstr/>
  </property>
  <property fmtid="{D5CDD505-2E9C-101B-9397-08002B2CF9AE}" pid="17" name="p4be2578f97b4edc955031900f78cb48">
    <vt:lpwstr/>
  </property>
  <property fmtid="{D5CDD505-2E9C-101B-9397-08002B2CF9AE}" pid="18" name="_ExtendedDescription">
    <vt:lpwstr/>
  </property>
  <property fmtid="{D5CDD505-2E9C-101B-9397-08002B2CF9AE}" pid="19" name="TriggerFlowInfo">
    <vt:lpwstr/>
  </property>
  <property fmtid="{D5CDD505-2E9C-101B-9397-08002B2CF9AE}" pid="20" name="i3bc5342653f4dbcb42b0474e5821fea">
    <vt:lpwstr/>
  </property>
  <property fmtid="{D5CDD505-2E9C-101B-9397-08002B2CF9AE}" pid="21" name="ONWorkAndFieldArea">
    <vt:lpwstr/>
  </property>
  <property fmtid="{D5CDD505-2E9C-101B-9397-08002B2CF9AE}" pid="22" name="xd_Signature">
    <vt:bool>false</vt:bool>
  </property>
  <property fmtid="{D5CDD505-2E9C-101B-9397-08002B2CF9AE}" pid="23" name="j2f3f09481374c6aaacbe07c1e04bd8c">
    <vt:lpwstr/>
  </property>
  <property fmtid="{D5CDD505-2E9C-101B-9397-08002B2CF9AE}" pid="24" name="ONDocumentType">
    <vt:lpwstr/>
  </property>
  <property fmtid="{D5CDD505-2E9C-101B-9397-08002B2CF9AE}" pid="25" name="TaxCatchAll">
    <vt:lpwstr/>
  </property>
  <property fmtid="{D5CDD505-2E9C-101B-9397-08002B2CF9AE}" pid="26" name="ONDocumentStatus">
    <vt:lpwstr/>
  </property>
</Properties>
</file>